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2" r:id="rId3"/>
    <p:sldId id="258" r:id="rId4"/>
    <p:sldId id="285" r:id="rId5"/>
    <p:sldId id="294" r:id="rId6"/>
    <p:sldId id="286" r:id="rId7"/>
    <p:sldId id="287" r:id="rId8"/>
    <p:sldId id="299" r:id="rId9"/>
    <p:sldId id="288" r:id="rId10"/>
    <p:sldId id="297" r:id="rId11"/>
    <p:sldId id="289" r:id="rId12"/>
    <p:sldId id="295" r:id="rId13"/>
    <p:sldId id="290" r:id="rId14"/>
    <p:sldId id="291" r:id="rId15"/>
    <p:sldId id="296" r:id="rId16"/>
    <p:sldId id="292" r:id="rId17"/>
    <p:sldId id="298" r:id="rId18"/>
    <p:sldId id="300" r:id="rId19"/>
    <p:sldId id="293" r:id="rId20"/>
    <p:sldId id="283"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69200"/>
    <a:srgbClr val="D07C00"/>
    <a:srgbClr val="E68900"/>
    <a:srgbClr val="FF9900"/>
    <a:srgbClr val="009900"/>
    <a:srgbClr val="FF6600"/>
    <a:srgbClr val="80808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551" autoAdjust="0"/>
    <p:restoredTop sz="94698" autoAdjust="0"/>
  </p:normalViewPr>
  <p:slideViewPr>
    <p:cSldViewPr>
      <p:cViewPr>
        <p:scale>
          <a:sx n="60" d="100"/>
          <a:sy n="60" d="100"/>
        </p:scale>
        <p:origin x="-1620" y="-252"/>
      </p:cViewPr>
      <p:guideLst>
        <p:guide orient="horz" pos="2160"/>
        <p:guide pos="2880"/>
      </p:guideLst>
    </p:cSldViewPr>
  </p:slideViewPr>
  <p:outlineViewPr>
    <p:cViewPr>
      <p:scale>
        <a:sx n="33" d="100"/>
        <a:sy n="33" d="100"/>
      </p:scale>
      <p:origin x="0" y="927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3080" name="Picture 8"/>
          <p:cNvPicPr>
            <a:picLocks noChangeAspect="1" noChangeArrowheads="1"/>
          </p:cNvPicPr>
          <p:nvPr/>
        </p:nvPicPr>
        <p:blipFill>
          <a:blip r:embed="rId2" cstate="print"/>
          <a:srcRect/>
          <a:stretch>
            <a:fillRect/>
          </a:stretch>
        </p:blipFill>
        <p:spPr bwMode="auto">
          <a:xfrm>
            <a:off x="2771775" y="549275"/>
            <a:ext cx="6372225" cy="3943350"/>
          </a:xfrm>
          <a:prstGeom prst="rect">
            <a:avLst/>
          </a:prstGeom>
          <a:noFill/>
        </p:spPr>
      </p:pic>
      <p:sp>
        <p:nvSpPr>
          <p:cNvPr id="3081" name="Rectangle 9" descr="Light horizontal"/>
          <p:cNvSpPr>
            <a:spLocks noChangeArrowheads="1"/>
          </p:cNvSpPr>
          <p:nvPr/>
        </p:nvSpPr>
        <p:spPr bwMode="gray">
          <a:xfrm>
            <a:off x="9525" y="9525"/>
            <a:ext cx="1473200" cy="6848475"/>
          </a:xfrm>
          <a:prstGeom prst="rect">
            <a:avLst/>
          </a:prstGeom>
          <a:pattFill prst="ltHorz">
            <a:fgClr>
              <a:schemeClr val="bg2"/>
            </a:fgClr>
            <a:bgClr>
              <a:schemeClr val="bg1"/>
            </a:bgClr>
          </a:pattFill>
          <a:ln w="0" algn="ctr">
            <a:noFill/>
            <a:miter lim="800000"/>
            <a:headEnd/>
            <a:tailEnd/>
          </a:ln>
          <a:effectLst/>
        </p:spPr>
        <p:txBody>
          <a:bodyPr wrap="none" anchor="ctr"/>
          <a:lstStyle/>
          <a:p>
            <a:endParaRPr lang="es-HN"/>
          </a:p>
        </p:txBody>
      </p:sp>
      <p:sp>
        <p:nvSpPr>
          <p:cNvPr id="3082" name="Rectangle 10"/>
          <p:cNvSpPr>
            <a:spLocks noChangeArrowheads="1"/>
          </p:cNvSpPr>
          <p:nvPr/>
        </p:nvSpPr>
        <p:spPr bwMode="invGray">
          <a:xfrm>
            <a:off x="0" y="4267200"/>
            <a:ext cx="9153525" cy="1103313"/>
          </a:xfrm>
          <a:prstGeom prst="rect">
            <a:avLst/>
          </a:prstGeom>
          <a:solidFill>
            <a:schemeClr val="accent1"/>
          </a:solidFill>
          <a:ln w="0" algn="ctr">
            <a:noFill/>
            <a:miter lim="800000"/>
            <a:headEnd/>
            <a:tailEnd/>
          </a:ln>
          <a:effectLst/>
        </p:spPr>
        <p:txBody>
          <a:bodyPr wrap="none" anchor="ctr"/>
          <a:lstStyle/>
          <a:p>
            <a:endParaRPr lang="es-HN"/>
          </a:p>
        </p:txBody>
      </p:sp>
      <p:sp>
        <p:nvSpPr>
          <p:cNvPr id="3083" name="AutoShape 11"/>
          <p:cNvSpPr>
            <a:spLocks noChangeArrowheads="1"/>
          </p:cNvSpPr>
          <p:nvPr/>
        </p:nvSpPr>
        <p:spPr bwMode="ltGray">
          <a:xfrm>
            <a:off x="1473200" y="5105400"/>
            <a:ext cx="7137400" cy="533400"/>
          </a:xfrm>
          <a:prstGeom prst="roundRect">
            <a:avLst>
              <a:gd name="adj" fmla="val 16667"/>
            </a:avLst>
          </a:prstGeom>
          <a:solidFill>
            <a:schemeClr val="tx1"/>
          </a:solidFill>
          <a:ln w="28575" algn="ctr">
            <a:solidFill>
              <a:schemeClr val="bg1"/>
            </a:solidFill>
            <a:round/>
            <a:headEnd/>
            <a:tailEnd/>
          </a:ln>
          <a:effectLst/>
        </p:spPr>
        <p:txBody>
          <a:bodyPr wrap="none" anchor="ctr"/>
          <a:lstStyle/>
          <a:p>
            <a:endParaRPr lang="es-HN"/>
          </a:p>
        </p:txBody>
      </p:sp>
      <p:sp>
        <p:nvSpPr>
          <p:cNvPr id="3074" name="Rectangle 2"/>
          <p:cNvSpPr>
            <a:spLocks noGrp="1" noChangeArrowheads="1"/>
          </p:cNvSpPr>
          <p:nvPr>
            <p:ph type="ctrTitle"/>
          </p:nvPr>
        </p:nvSpPr>
        <p:spPr>
          <a:xfrm>
            <a:off x="1524000" y="4191000"/>
            <a:ext cx="7239000" cy="1012825"/>
          </a:xfrm>
        </p:spPr>
        <p:txBody>
          <a:bodyPr/>
          <a:lstStyle>
            <a:lvl1pPr algn="l">
              <a:defRPr sz="4400" b="1"/>
            </a:lvl1pPr>
          </a:lstStyle>
          <a:p>
            <a:r>
              <a:rPr lang="es-ES" smtClean="0"/>
              <a:t>Haga clic para modificar el estilo de título del patrón</a:t>
            </a:r>
            <a:endParaRPr lang="en-US"/>
          </a:p>
        </p:txBody>
      </p:sp>
      <p:sp>
        <p:nvSpPr>
          <p:cNvPr id="3075" name="Rectangle 3"/>
          <p:cNvSpPr>
            <a:spLocks noGrp="1" noChangeArrowheads="1"/>
          </p:cNvSpPr>
          <p:nvPr>
            <p:ph type="subTitle" idx="1"/>
          </p:nvPr>
        </p:nvSpPr>
        <p:spPr bwMode="white">
          <a:xfrm>
            <a:off x="1524000" y="5181600"/>
            <a:ext cx="7086600" cy="381000"/>
          </a:xfrm>
        </p:spPr>
        <p:txBody>
          <a:bodyPr/>
          <a:lstStyle>
            <a:lvl1pPr marL="0" indent="0" algn="ctr">
              <a:buFont typeface="Wingdings" pitchFamily="2" charset="2"/>
              <a:buNone/>
              <a:defRPr sz="2400">
                <a:solidFill>
                  <a:schemeClr val="bg1"/>
                </a:solidFill>
              </a:defRPr>
            </a:lvl1pPr>
          </a:lstStyle>
          <a:p>
            <a:r>
              <a:rPr lang="es-ES" smtClean="0"/>
              <a:t>Haga clic para modificar el estilo de subtítulo del patrón</a:t>
            </a:r>
            <a:endParaRPr lang="en-US"/>
          </a:p>
        </p:txBody>
      </p:sp>
      <p:sp>
        <p:nvSpPr>
          <p:cNvPr id="3076" name="Rectangle 4"/>
          <p:cNvSpPr>
            <a:spLocks noGrp="1" noChangeArrowheads="1"/>
          </p:cNvSpPr>
          <p:nvPr>
            <p:ph type="dt" sz="half" idx="2"/>
          </p:nvPr>
        </p:nvSpPr>
        <p:spPr>
          <a:xfrm>
            <a:off x="457200" y="6477000"/>
            <a:ext cx="2133600" cy="244475"/>
          </a:xfrm>
        </p:spPr>
        <p:txBody>
          <a:bodyPr/>
          <a:lstStyle>
            <a:lvl1pPr>
              <a:defRPr sz="1200"/>
            </a:lvl1pPr>
          </a:lstStyle>
          <a:p>
            <a:endParaRPr lang="en-US"/>
          </a:p>
        </p:txBody>
      </p:sp>
      <p:sp>
        <p:nvSpPr>
          <p:cNvPr id="3077" name="Rectangle 5"/>
          <p:cNvSpPr>
            <a:spLocks noGrp="1" noChangeArrowheads="1"/>
          </p:cNvSpPr>
          <p:nvPr>
            <p:ph type="ftr" sz="quarter" idx="3"/>
          </p:nvPr>
        </p:nvSpPr>
        <p:spPr>
          <a:xfrm>
            <a:off x="3124200" y="6477000"/>
            <a:ext cx="2895600" cy="244475"/>
          </a:xfrm>
        </p:spPr>
        <p:txBody>
          <a:bodyPr/>
          <a:lstStyle>
            <a:lvl1pPr>
              <a:defRPr sz="1200"/>
            </a:lvl1pPr>
          </a:lstStyle>
          <a:p>
            <a:endParaRPr lang="en-US"/>
          </a:p>
        </p:txBody>
      </p:sp>
      <p:sp>
        <p:nvSpPr>
          <p:cNvPr id="3078" name="Rectangle 6"/>
          <p:cNvSpPr>
            <a:spLocks noGrp="1" noChangeArrowheads="1"/>
          </p:cNvSpPr>
          <p:nvPr>
            <p:ph type="sldNum" sz="quarter" idx="4"/>
          </p:nvPr>
        </p:nvSpPr>
        <p:spPr>
          <a:xfrm>
            <a:off x="6553200" y="6477000"/>
            <a:ext cx="2133600" cy="244475"/>
          </a:xfrm>
        </p:spPr>
        <p:txBody>
          <a:bodyPr/>
          <a:lstStyle>
            <a:lvl1pPr>
              <a:defRPr sz="1200"/>
            </a:lvl1pPr>
          </a:lstStyle>
          <a:p>
            <a:fld id="{84C5140D-E5AC-42FC-B499-5304273EB65A}" type="slidenum">
              <a:rPr lang="en-US"/>
              <a:pPr/>
              <a:t>‹Nº›</a:t>
            </a:fld>
            <a:endParaRPr lang="en-US"/>
          </a:p>
        </p:txBody>
      </p:sp>
      <p:grpSp>
        <p:nvGrpSpPr>
          <p:cNvPr id="3088" name="Group 16"/>
          <p:cNvGrpSpPr>
            <a:grpSpLocks/>
          </p:cNvGrpSpPr>
          <p:nvPr/>
        </p:nvGrpSpPr>
        <p:grpSpPr bwMode="auto">
          <a:xfrm>
            <a:off x="4254500" y="5838825"/>
            <a:ext cx="1079500" cy="633413"/>
            <a:chOff x="2680" y="3678"/>
            <a:chExt cx="680" cy="399"/>
          </a:xfrm>
        </p:grpSpPr>
        <p:sp>
          <p:nvSpPr>
            <p:cNvPr id="3086" name="Text Box 14"/>
            <p:cNvSpPr txBox="1">
              <a:spLocks noChangeArrowheads="1"/>
            </p:cNvSpPr>
            <p:nvPr/>
          </p:nvSpPr>
          <p:spPr bwMode="gray">
            <a:xfrm>
              <a:off x="2680" y="3789"/>
              <a:ext cx="680" cy="288"/>
            </a:xfrm>
            <a:prstGeom prst="rect">
              <a:avLst/>
            </a:prstGeom>
            <a:noFill/>
            <a:ln w="9525">
              <a:noFill/>
              <a:miter lim="800000"/>
              <a:headEnd/>
              <a:tailEnd/>
            </a:ln>
            <a:effectLst/>
          </p:spPr>
          <p:txBody>
            <a:bodyPr>
              <a:spAutoFit/>
            </a:bodyPr>
            <a:lstStyle/>
            <a:p>
              <a:r>
                <a:rPr lang="en-US" sz="2400" b="1">
                  <a:solidFill>
                    <a:schemeClr val="tx2"/>
                  </a:solidFill>
                </a:rPr>
                <a:t>LOGO</a:t>
              </a:r>
            </a:p>
          </p:txBody>
        </p:sp>
        <p:sp>
          <p:nvSpPr>
            <p:cNvPr id="3087" name="AutoShape 15"/>
            <p:cNvSpPr>
              <a:spLocks noChangeArrowheads="1"/>
            </p:cNvSpPr>
            <p:nvPr/>
          </p:nvSpPr>
          <p:spPr bwMode="gray">
            <a:xfrm rot="5400000">
              <a:off x="2928" y="3493"/>
              <a:ext cx="172" cy="542"/>
            </a:xfrm>
            <a:prstGeom prst="moon">
              <a:avLst>
                <a:gd name="adj" fmla="val 21208"/>
              </a:avLst>
            </a:prstGeom>
            <a:solidFill>
              <a:schemeClr val="accent2"/>
            </a:solidFill>
            <a:ln w="9525">
              <a:noFill/>
              <a:miter lim="800000"/>
              <a:headEnd/>
              <a:tailEnd/>
            </a:ln>
            <a:effectLst/>
          </p:spPr>
          <p:txBody>
            <a:bodyPr wrap="none" anchor="ctr"/>
            <a:lstStyle/>
            <a:p>
              <a:endParaRPr lang="es-HN"/>
            </a:p>
          </p:txBody>
        </p:sp>
      </p:grpSp>
    </p:spTree>
  </p:cSld>
  <p:clrMapOvr>
    <a:masterClrMapping/>
  </p:clrMapOvr>
  <p:transition>
    <p:zo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HN"/>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HN"/>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53C3ADA0-6C6B-484F-AEE9-14D0996C5D5A}" type="slidenum">
              <a:rPr lang="en-US"/>
              <a:pPr/>
              <a:t>‹Nº›</a:t>
            </a:fld>
            <a:endParaRPr lang="en-US"/>
          </a:p>
        </p:txBody>
      </p:sp>
    </p:spTree>
  </p:cSld>
  <p:clrMapOvr>
    <a:masterClrMapping/>
  </p:clrMapOvr>
  <p:transition>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319088"/>
            <a:ext cx="2057400" cy="6005512"/>
          </a:xfrm>
        </p:spPr>
        <p:txBody>
          <a:bodyPr vert="eaVert"/>
          <a:lstStyle/>
          <a:p>
            <a:r>
              <a:rPr lang="es-ES" smtClean="0"/>
              <a:t>Haga clic para modificar el estilo de título del patrón</a:t>
            </a:r>
            <a:endParaRPr lang="es-HN"/>
          </a:p>
        </p:txBody>
      </p:sp>
      <p:sp>
        <p:nvSpPr>
          <p:cNvPr id="3" name="2 Marcador de texto vertical"/>
          <p:cNvSpPr>
            <a:spLocks noGrp="1"/>
          </p:cNvSpPr>
          <p:nvPr>
            <p:ph type="body" orient="vert" idx="1"/>
          </p:nvPr>
        </p:nvSpPr>
        <p:spPr>
          <a:xfrm>
            <a:off x="457200" y="319088"/>
            <a:ext cx="6019800" cy="60055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HN"/>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52D7FCC7-DF9E-4C1A-AC43-68BE7EE0415F}" type="slidenum">
              <a:rPr lang="en-US"/>
              <a:pPr/>
              <a:t>‹Nº›</a:t>
            </a:fld>
            <a:endParaRPr lang="en-US"/>
          </a:p>
        </p:txBody>
      </p:sp>
    </p:spTree>
  </p:cSld>
  <p:clrMapOvr>
    <a:masterClrMapping/>
  </p:clrMapOvr>
  <p:transition>
    <p:zo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7200" y="319088"/>
            <a:ext cx="7391400" cy="563562"/>
          </a:xfrm>
        </p:spPr>
        <p:txBody>
          <a:bodyPr/>
          <a:lstStyle/>
          <a:p>
            <a:r>
              <a:rPr lang="es-ES" smtClean="0"/>
              <a:t>Haga clic para modificar el estilo de título del patrón</a:t>
            </a:r>
            <a:endParaRPr lang="es-HN"/>
          </a:p>
        </p:txBody>
      </p:sp>
      <p:sp>
        <p:nvSpPr>
          <p:cNvPr id="3" name="2 Marcador de tabla"/>
          <p:cNvSpPr>
            <a:spLocks noGrp="1"/>
          </p:cNvSpPr>
          <p:nvPr>
            <p:ph type="tbl" idx="1"/>
          </p:nvPr>
        </p:nvSpPr>
        <p:spPr>
          <a:xfrm>
            <a:off x="457200" y="1076325"/>
            <a:ext cx="8229600" cy="5248275"/>
          </a:xfrm>
        </p:spPr>
        <p:txBody>
          <a:bodyPr/>
          <a:lstStyle/>
          <a:p>
            <a:r>
              <a:rPr lang="es-ES" smtClean="0"/>
              <a:t>Haga clic en el icono para agregar una tabla</a:t>
            </a:r>
            <a:endParaRPr lang="es-HN"/>
          </a:p>
        </p:txBody>
      </p:sp>
      <p:sp>
        <p:nvSpPr>
          <p:cNvPr id="4" name="3 Marcador de fecha"/>
          <p:cNvSpPr>
            <a:spLocks noGrp="1"/>
          </p:cNvSpPr>
          <p:nvPr>
            <p:ph type="dt" sz="half" idx="10"/>
          </p:nvPr>
        </p:nvSpPr>
        <p:spPr>
          <a:xfrm>
            <a:off x="457200" y="6400800"/>
            <a:ext cx="2133600" cy="320675"/>
          </a:xfrm>
        </p:spPr>
        <p:txBody>
          <a:bodyPr/>
          <a:lstStyle>
            <a:lvl1pPr>
              <a:defRPr/>
            </a:lvl1pPr>
          </a:lstStyle>
          <a:p>
            <a:endParaRPr lang="en-US"/>
          </a:p>
        </p:txBody>
      </p:sp>
      <p:sp>
        <p:nvSpPr>
          <p:cNvPr id="5" name="4 Marcador de pie de página"/>
          <p:cNvSpPr>
            <a:spLocks noGrp="1"/>
          </p:cNvSpPr>
          <p:nvPr>
            <p:ph type="ftr" sz="quarter" idx="11"/>
          </p:nvPr>
        </p:nvSpPr>
        <p:spPr>
          <a:xfrm>
            <a:off x="3124200" y="6400800"/>
            <a:ext cx="2895600" cy="320675"/>
          </a:xfrm>
        </p:spPr>
        <p:txBody>
          <a:bodyPr/>
          <a:lstStyle>
            <a:lvl1pPr>
              <a:defRPr/>
            </a:lvl1pPr>
          </a:lstStyle>
          <a:p>
            <a:endParaRPr lang="en-US"/>
          </a:p>
        </p:txBody>
      </p:sp>
      <p:sp>
        <p:nvSpPr>
          <p:cNvPr id="6" name="5 Marcador de número de diapositiva"/>
          <p:cNvSpPr>
            <a:spLocks noGrp="1"/>
          </p:cNvSpPr>
          <p:nvPr>
            <p:ph type="sldNum" sz="quarter" idx="12"/>
          </p:nvPr>
        </p:nvSpPr>
        <p:spPr>
          <a:xfrm>
            <a:off x="6553200" y="6400800"/>
            <a:ext cx="2133600" cy="320675"/>
          </a:xfrm>
        </p:spPr>
        <p:txBody>
          <a:bodyPr/>
          <a:lstStyle>
            <a:lvl1pPr>
              <a:defRPr/>
            </a:lvl1pPr>
          </a:lstStyle>
          <a:p>
            <a:fld id="{3DC72D48-E400-4918-A6C6-71F97A76036A}" type="slidenum">
              <a:rPr lang="en-US"/>
              <a:pPr/>
              <a:t>‹Nº›</a:t>
            </a:fld>
            <a:endParaRPr lang="en-US"/>
          </a:p>
        </p:txBody>
      </p:sp>
    </p:spTree>
  </p:cSld>
  <p:clrMapOvr>
    <a:masterClrMapping/>
  </p:clrMapOvr>
  <p:transition>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HN"/>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HN"/>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E2BD281A-284C-4E0F-8DA5-14FB0A6F8C12}" type="slidenum">
              <a:rPr lang="en-US"/>
              <a:pPr/>
              <a:t>‹Nº›</a:t>
            </a:fld>
            <a:endParaRPr lang="en-US"/>
          </a:p>
        </p:txBody>
      </p:sp>
    </p:spTree>
  </p:cSld>
  <p:clrMapOvr>
    <a:masterClrMapping/>
  </p:clrMapOvr>
  <p:transition>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HN"/>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C06A430C-648A-4E20-8FC0-6E47D1D8BAFC}" type="slidenum">
              <a:rPr lang="en-US"/>
              <a:pPr/>
              <a:t>‹Nº›</a:t>
            </a:fld>
            <a:endParaRPr lang="en-US"/>
          </a:p>
        </p:txBody>
      </p:sp>
    </p:spTree>
  </p:cSld>
  <p:clrMapOvr>
    <a:masterClrMapping/>
  </p:clrMapOvr>
  <p:transition>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HN"/>
          </a:p>
        </p:txBody>
      </p:sp>
      <p:sp>
        <p:nvSpPr>
          <p:cNvPr id="3" name="2 Marcador de contenido"/>
          <p:cNvSpPr>
            <a:spLocks noGrp="1"/>
          </p:cNvSpPr>
          <p:nvPr>
            <p:ph sz="half" idx="1"/>
          </p:nvPr>
        </p:nvSpPr>
        <p:spPr>
          <a:xfrm>
            <a:off x="457200" y="1076325"/>
            <a:ext cx="4038600" cy="5248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HN"/>
          </a:p>
        </p:txBody>
      </p:sp>
      <p:sp>
        <p:nvSpPr>
          <p:cNvPr id="4" name="3 Marcador de contenido"/>
          <p:cNvSpPr>
            <a:spLocks noGrp="1"/>
          </p:cNvSpPr>
          <p:nvPr>
            <p:ph sz="half" idx="2"/>
          </p:nvPr>
        </p:nvSpPr>
        <p:spPr>
          <a:xfrm>
            <a:off x="4648200" y="1076325"/>
            <a:ext cx="4038600" cy="5248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HN"/>
          </a:p>
        </p:txBody>
      </p:sp>
      <p:sp>
        <p:nvSpPr>
          <p:cNvPr id="5" name="4 Marcador de fecha"/>
          <p:cNvSpPr>
            <a:spLocks noGrp="1"/>
          </p:cNvSpPr>
          <p:nvPr>
            <p:ph type="dt" sz="half" idx="10"/>
          </p:nvPr>
        </p:nvSpPr>
        <p:spPr/>
        <p:txBody>
          <a:bodyPr/>
          <a:lstStyle>
            <a:lvl1pPr>
              <a:defRPr/>
            </a:lvl1pPr>
          </a:lstStyle>
          <a:p>
            <a:endParaRPr lang="en-US"/>
          </a:p>
        </p:txBody>
      </p:sp>
      <p:sp>
        <p:nvSpPr>
          <p:cNvPr id="6" name="5 Marcador de pie de página"/>
          <p:cNvSpPr>
            <a:spLocks noGrp="1"/>
          </p:cNvSpPr>
          <p:nvPr>
            <p:ph type="ftr" sz="quarter" idx="11"/>
          </p:nvPr>
        </p:nvSpPr>
        <p:spPr/>
        <p:txBody>
          <a:bodyPr/>
          <a:lstStyle>
            <a:lvl1pPr>
              <a:defRPr/>
            </a:lvl1pPr>
          </a:lstStyle>
          <a:p>
            <a:endParaRPr lang="en-US"/>
          </a:p>
        </p:txBody>
      </p:sp>
      <p:sp>
        <p:nvSpPr>
          <p:cNvPr id="7" name="6 Marcador de número de diapositiva"/>
          <p:cNvSpPr>
            <a:spLocks noGrp="1"/>
          </p:cNvSpPr>
          <p:nvPr>
            <p:ph type="sldNum" sz="quarter" idx="12"/>
          </p:nvPr>
        </p:nvSpPr>
        <p:spPr/>
        <p:txBody>
          <a:bodyPr/>
          <a:lstStyle>
            <a:lvl1pPr>
              <a:defRPr/>
            </a:lvl1pPr>
          </a:lstStyle>
          <a:p>
            <a:fld id="{82800053-FF71-47DA-9604-DEB9C4C5C91A}" type="slidenum">
              <a:rPr lang="en-US"/>
              <a:pPr/>
              <a:t>‹Nº›</a:t>
            </a:fld>
            <a:endParaRPr lang="en-US"/>
          </a:p>
        </p:txBody>
      </p:sp>
    </p:spTree>
  </p:cSld>
  <p:clrMapOvr>
    <a:masterClrMapping/>
  </p:clrMapOvr>
  <p:transition>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HN"/>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HN"/>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HN"/>
          </a:p>
        </p:txBody>
      </p:sp>
      <p:sp>
        <p:nvSpPr>
          <p:cNvPr id="7" name="6 Marcador de fecha"/>
          <p:cNvSpPr>
            <a:spLocks noGrp="1"/>
          </p:cNvSpPr>
          <p:nvPr>
            <p:ph type="dt" sz="half" idx="10"/>
          </p:nvPr>
        </p:nvSpPr>
        <p:spPr/>
        <p:txBody>
          <a:bodyPr/>
          <a:lstStyle>
            <a:lvl1pPr>
              <a:defRPr/>
            </a:lvl1pPr>
          </a:lstStyle>
          <a:p>
            <a:endParaRPr lang="en-US"/>
          </a:p>
        </p:txBody>
      </p:sp>
      <p:sp>
        <p:nvSpPr>
          <p:cNvPr id="8" name="7 Marcador de pie de página"/>
          <p:cNvSpPr>
            <a:spLocks noGrp="1"/>
          </p:cNvSpPr>
          <p:nvPr>
            <p:ph type="ftr" sz="quarter" idx="11"/>
          </p:nvPr>
        </p:nvSpPr>
        <p:spPr/>
        <p:txBody>
          <a:bodyPr/>
          <a:lstStyle>
            <a:lvl1pPr>
              <a:defRPr/>
            </a:lvl1pPr>
          </a:lstStyle>
          <a:p>
            <a:endParaRPr lang="en-US"/>
          </a:p>
        </p:txBody>
      </p:sp>
      <p:sp>
        <p:nvSpPr>
          <p:cNvPr id="9" name="8 Marcador de número de diapositiva"/>
          <p:cNvSpPr>
            <a:spLocks noGrp="1"/>
          </p:cNvSpPr>
          <p:nvPr>
            <p:ph type="sldNum" sz="quarter" idx="12"/>
          </p:nvPr>
        </p:nvSpPr>
        <p:spPr/>
        <p:txBody>
          <a:bodyPr/>
          <a:lstStyle>
            <a:lvl1pPr>
              <a:defRPr/>
            </a:lvl1pPr>
          </a:lstStyle>
          <a:p>
            <a:fld id="{3AA3BACA-3282-4306-95B3-54C90EE100BE}" type="slidenum">
              <a:rPr lang="en-US"/>
              <a:pPr/>
              <a:t>‹Nº›</a:t>
            </a:fld>
            <a:endParaRPr lang="en-US"/>
          </a:p>
        </p:txBody>
      </p:sp>
    </p:spTree>
  </p:cSld>
  <p:clrMapOvr>
    <a:masterClrMapping/>
  </p:clrMapOvr>
  <p:transition>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HN"/>
          </a:p>
        </p:txBody>
      </p:sp>
      <p:sp>
        <p:nvSpPr>
          <p:cNvPr id="3" name="2 Marcador de fecha"/>
          <p:cNvSpPr>
            <a:spLocks noGrp="1"/>
          </p:cNvSpPr>
          <p:nvPr>
            <p:ph type="dt" sz="half" idx="10"/>
          </p:nvPr>
        </p:nvSpPr>
        <p:spPr/>
        <p:txBody>
          <a:bodyPr/>
          <a:lstStyle>
            <a:lvl1pPr>
              <a:defRPr/>
            </a:lvl1pPr>
          </a:lstStyle>
          <a:p>
            <a:endParaRPr lang="en-US"/>
          </a:p>
        </p:txBody>
      </p:sp>
      <p:sp>
        <p:nvSpPr>
          <p:cNvPr id="4" name="3 Marcador de pie de página"/>
          <p:cNvSpPr>
            <a:spLocks noGrp="1"/>
          </p:cNvSpPr>
          <p:nvPr>
            <p:ph type="ftr" sz="quarter" idx="11"/>
          </p:nvPr>
        </p:nvSpPr>
        <p:spPr/>
        <p:txBody>
          <a:bodyPr/>
          <a:lstStyle>
            <a:lvl1pPr>
              <a:defRPr/>
            </a:lvl1pPr>
          </a:lstStyle>
          <a:p>
            <a:endParaRPr lang="en-US"/>
          </a:p>
        </p:txBody>
      </p:sp>
      <p:sp>
        <p:nvSpPr>
          <p:cNvPr id="5" name="4 Marcador de número de diapositiva"/>
          <p:cNvSpPr>
            <a:spLocks noGrp="1"/>
          </p:cNvSpPr>
          <p:nvPr>
            <p:ph type="sldNum" sz="quarter" idx="12"/>
          </p:nvPr>
        </p:nvSpPr>
        <p:spPr/>
        <p:txBody>
          <a:bodyPr/>
          <a:lstStyle>
            <a:lvl1pPr>
              <a:defRPr/>
            </a:lvl1pPr>
          </a:lstStyle>
          <a:p>
            <a:fld id="{1E59E76E-3606-40CA-97D2-5562158254B4}" type="slidenum">
              <a:rPr lang="en-US"/>
              <a:pPr/>
              <a:t>‹Nº›</a:t>
            </a:fld>
            <a:endParaRPr lang="en-US"/>
          </a:p>
        </p:txBody>
      </p:sp>
    </p:spTree>
  </p:cSld>
  <p:clrMapOvr>
    <a:masterClrMapping/>
  </p:clrMapOvr>
  <p:transition>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n-US"/>
          </a:p>
        </p:txBody>
      </p:sp>
      <p:sp>
        <p:nvSpPr>
          <p:cNvPr id="3" name="2 Marcador de pie de página"/>
          <p:cNvSpPr>
            <a:spLocks noGrp="1"/>
          </p:cNvSpPr>
          <p:nvPr>
            <p:ph type="ftr" sz="quarter" idx="11"/>
          </p:nvPr>
        </p:nvSpPr>
        <p:spPr/>
        <p:txBody>
          <a:bodyPr/>
          <a:lstStyle>
            <a:lvl1pPr>
              <a:defRPr/>
            </a:lvl1pPr>
          </a:lstStyle>
          <a:p>
            <a:endParaRPr lang="en-US"/>
          </a:p>
        </p:txBody>
      </p:sp>
      <p:sp>
        <p:nvSpPr>
          <p:cNvPr id="4" name="3 Marcador de número de diapositiva"/>
          <p:cNvSpPr>
            <a:spLocks noGrp="1"/>
          </p:cNvSpPr>
          <p:nvPr>
            <p:ph type="sldNum" sz="quarter" idx="12"/>
          </p:nvPr>
        </p:nvSpPr>
        <p:spPr/>
        <p:txBody>
          <a:bodyPr/>
          <a:lstStyle>
            <a:lvl1pPr>
              <a:defRPr/>
            </a:lvl1pPr>
          </a:lstStyle>
          <a:p>
            <a:fld id="{775DD65E-EA92-4AA6-B4EE-385825933B83}" type="slidenum">
              <a:rPr lang="en-US"/>
              <a:pPr/>
              <a:t>‹Nº›</a:t>
            </a:fld>
            <a:endParaRPr lang="en-US"/>
          </a:p>
        </p:txBody>
      </p:sp>
    </p:spTree>
  </p:cSld>
  <p:clrMapOvr>
    <a:masterClrMapping/>
  </p:clrMapOvr>
  <p:transition>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HN"/>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HN"/>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n-US"/>
          </a:p>
        </p:txBody>
      </p:sp>
      <p:sp>
        <p:nvSpPr>
          <p:cNvPr id="6" name="5 Marcador de pie de página"/>
          <p:cNvSpPr>
            <a:spLocks noGrp="1"/>
          </p:cNvSpPr>
          <p:nvPr>
            <p:ph type="ftr" sz="quarter" idx="11"/>
          </p:nvPr>
        </p:nvSpPr>
        <p:spPr/>
        <p:txBody>
          <a:bodyPr/>
          <a:lstStyle>
            <a:lvl1pPr>
              <a:defRPr/>
            </a:lvl1pPr>
          </a:lstStyle>
          <a:p>
            <a:endParaRPr lang="en-US"/>
          </a:p>
        </p:txBody>
      </p:sp>
      <p:sp>
        <p:nvSpPr>
          <p:cNvPr id="7" name="6 Marcador de número de diapositiva"/>
          <p:cNvSpPr>
            <a:spLocks noGrp="1"/>
          </p:cNvSpPr>
          <p:nvPr>
            <p:ph type="sldNum" sz="quarter" idx="12"/>
          </p:nvPr>
        </p:nvSpPr>
        <p:spPr/>
        <p:txBody>
          <a:bodyPr/>
          <a:lstStyle>
            <a:lvl1pPr>
              <a:defRPr/>
            </a:lvl1pPr>
          </a:lstStyle>
          <a:p>
            <a:fld id="{6A8D387E-20D6-444A-BD41-BF26A3349DE2}" type="slidenum">
              <a:rPr lang="en-US"/>
              <a:pPr/>
              <a:t>‹Nº›</a:t>
            </a:fld>
            <a:endParaRPr lang="en-US"/>
          </a:p>
        </p:txBody>
      </p:sp>
    </p:spTree>
  </p:cSld>
  <p:clrMapOvr>
    <a:masterClrMapping/>
  </p:clrMapOvr>
  <p:transition>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HN"/>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HN"/>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n-US"/>
          </a:p>
        </p:txBody>
      </p:sp>
      <p:sp>
        <p:nvSpPr>
          <p:cNvPr id="6" name="5 Marcador de pie de página"/>
          <p:cNvSpPr>
            <a:spLocks noGrp="1"/>
          </p:cNvSpPr>
          <p:nvPr>
            <p:ph type="ftr" sz="quarter" idx="11"/>
          </p:nvPr>
        </p:nvSpPr>
        <p:spPr/>
        <p:txBody>
          <a:bodyPr/>
          <a:lstStyle>
            <a:lvl1pPr>
              <a:defRPr/>
            </a:lvl1pPr>
          </a:lstStyle>
          <a:p>
            <a:endParaRPr lang="en-US"/>
          </a:p>
        </p:txBody>
      </p:sp>
      <p:sp>
        <p:nvSpPr>
          <p:cNvPr id="7" name="6 Marcador de número de diapositiva"/>
          <p:cNvSpPr>
            <a:spLocks noGrp="1"/>
          </p:cNvSpPr>
          <p:nvPr>
            <p:ph type="sldNum" sz="quarter" idx="12"/>
          </p:nvPr>
        </p:nvSpPr>
        <p:spPr/>
        <p:txBody>
          <a:bodyPr/>
          <a:lstStyle>
            <a:lvl1pPr>
              <a:defRPr/>
            </a:lvl1pPr>
          </a:lstStyle>
          <a:p>
            <a:fld id="{CD12CA97-07C1-43C5-A833-E9A56A25F4EE}" type="slidenum">
              <a:rPr lang="en-US"/>
              <a:pPr/>
              <a:t>‹Nº›</a:t>
            </a:fld>
            <a:endParaRPr lang="en-US"/>
          </a:p>
        </p:txBody>
      </p:sp>
    </p:spTree>
  </p:cSld>
  <p:clrMapOvr>
    <a:masterClrMapping/>
  </p:clrMapOvr>
  <p:transition>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7" descr="Light horizontal"/>
          <p:cNvSpPr>
            <a:spLocks noChangeArrowheads="1"/>
          </p:cNvSpPr>
          <p:nvPr/>
        </p:nvSpPr>
        <p:spPr bwMode="gray">
          <a:xfrm>
            <a:off x="-9525" y="0"/>
            <a:ext cx="481013" cy="6858000"/>
          </a:xfrm>
          <a:prstGeom prst="rect">
            <a:avLst/>
          </a:prstGeom>
          <a:pattFill prst="ltHorz">
            <a:fgClr>
              <a:schemeClr val="bg2"/>
            </a:fgClr>
            <a:bgClr>
              <a:schemeClr val="bg1"/>
            </a:bgClr>
          </a:pattFill>
          <a:ln w="0" algn="ctr">
            <a:noFill/>
            <a:miter lim="800000"/>
            <a:headEnd/>
            <a:tailEnd/>
          </a:ln>
          <a:effectLst/>
        </p:spPr>
        <p:txBody>
          <a:bodyPr wrap="none" anchor="ctr"/>
          <a:lstStyle/>
          <a:p>
            <a:endParaRPr lang="es-HN"/>
          </a:p>
        </p:txBody>
      </p:sp>
      <p:sp>
        <p:nvSpPr>
          <p:cNvPr id="1032" name="Rectangle 8"/>
          <p:cNvSpPr>
            <a:spLocks noChangeArrowheads="1"/>
          </p:cNvSpPr>
          <p:nvPr/>
        </p:nvSpPr>
        <p:spPr bwMode="gray">
          <a:xfrm>
            <a:off x="0" y="0"/>
            <a:ext cx="9153525" cy="685800"/>
          </a:xfrm>
          <a:prstGeom prst="rect">
            <a:avLst/>
          </a:prstGeom>
          <a:solidFill>
            <a:schemeClr val="accent1"/>
          </a:solidFill>
          <a:ln w="0" algn="ctr">
            <a:noFill/>
            <a:miter lim="800000"/>
            <a:headEnd/>
            <a:tailEnd/>
          </a:ln>
          <a:effectLst/>
        </p:spPr>
        <p:txBody>
          <a:bodyPr wrap="none" anchor="ctr"/>
          <a:lstStyle/>
          <a:p>
            <a:pPr algn="ctr"/>
            <a:endParaRPr lang="en-US"/>
          </a:p>
        </p:txBody>
      </p:sp>
      <p:sp>
        <p:nvSpPr>
          <p:cNvPr id="1033" name="AutoShape 9"/>
          <p:cNvSpPr>
            <a:spLocks noChangeArrowheads="1"/>
          </p:cNvSpPr>
          <p:nvPr/>
        </p:nvSpPr>
        <p:spPr bwMode="ltGray">
          <a:xfrm>
            <a:off x="304800" y="288925"/>
            <a:ext cx="7670800" cy="644525"/>
          </a:xfrm>
          <a:prstGeom prst="roundRect">
            <a:avLst>
              <a:gd name="adj" fmla="val 16667"/>
            </a:avLst>
          </a:prstGeom>
          <a:solidFill>
            <a:schemeClr val="tx1"/>
          </a:solidFill>
          <a:ln w="28575" algn="ctr">
            <a:solidFill>
              <a:schemeClr val="bg1"/>
            </a:solidFill>
            <a:round/>
            <a:headEnd/>
            <a:tailEnd/>
          </a:ln>
          <a:effectLst/>
        </p:spPr>
        <p:txBody>
          <a:bodyPr wrap="none" anchor="ctr"/>
          <a:lstStyle/>
          <a:p>
            <a:endParaRPr lang="es-HN"/>
          </a:p>
        </p:txBody>
      </p:sp>
      <p:sp>
        <p:nvSpPr>
          <p:cNvPr id="1027" name="Rectangle 3"/>
          <p:cNvSpPr>
            <a:spLocks noGrp="1" noChangeArrowheads="1"/>
          </p:cNvSpPr>
          <p:nvPr>
            <p:ph type="body" idx="1"/>
          </p:nvPr>
        </p:nvSpPr>
        <p:spPr bwMode="auto">
          <a:xfrm>
            <a:off x="457200" y="1076325"/>
            <a:ext cx="8229600" cy="52482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28" name="Rectangle 4"/>
          <p:cNvSpPr>
            <a:spLocks noGrp="1" noChangeArrowheads="1"/>
          </p:cNvSpPr>
          <p:nvPr>
            <p:ph type="dt" sz="half" idx="2"/>
          </p:nvPr>
        </p:nvSpPr>
        <p:spPr bwMode="auto">
          <a:xfrm>
            <a:off x="457200" y="6400800"/>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400800"/>
            <a:ext cx="2895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400800"/>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03A540ED-81B2-4EF3-8D5F-70B183F2F1CE}" type="slidenum">
              <a:rPr lang="en-US"/>
              <a:pPr/>
              <a:t>‹Nº›</a:t>
            </a:fld>
            <a:endParaRPr lang="en-US"/>
          </a:p>
        </p:txBody>
      </p:sp>
      <p:sp>
        <p:nvSpPr>
          <p:cNvPr id="1026" name="Rectangle 2"/>
          <p:cNvSpPr>
            <a:spLocks noGrp="1" noChangeArrowheads="1"/>
          </p:cNvSpPr>
          <p:nvPr>
            <p:ph type="title"/>
          </p:nvPr>
        </p:nvSpPr>
        <p:spPr bwMode="white">
          <a:xfrm>
            <a:off x="457200" y="319088"/>
            <a:ext cx="7391400" cy="5635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n-US" smtClean="0"/>
          </a:p>
        </p:txBody>
      </p:sp>
      <p:sp>
        <p:nvSpPr>
          <p:cNvPr id="1037" name="Text Box 13"/>
          <p:cNvSpPr txBox="1">
            <a:spLocks noChangeArrowheads="1"/>
          </p:cNvSpPr>
          <p:nvPr/>
        </p:nvSpPr>
        <p:spPr bwMode="white">
          <a:xfrm>
            <a:off x="8153400" y="261938"/>
            <a:ext cx="990600" cy="396875"/>
          </a:xfrm>
          <a:prstGeom prst="rect">
            <a:avLst/>
          </a:prstGeom>
          <a:noFill/>
          <a:ln w="9525">
            <a:noFill/>
            <a:miter lim="800000"/>
            <a:headEnd/>
            <a:tailEnd/>
          </a:ln>
          <a:effectLst/>
        </p:spPr>
        <p:txBody>
          <a:bodyPr>
            <a:spAutoFit/>
          </a:bodyPr>
          <a:lstStyle/>
          <a:p>
            <a:r>
              <a:rPr lang="en-US" sz="2000" b="1">
                <a:solidFill>
                  <a:schemeClr val="bg1"/>
                </a:solidFill>
              </a:rPr>
              <a:t>LOGO</a:t>
            </a:r>
          </a:p>
        </p:txBody>
      </p:sp>
      <p:sp>
        <p:nvSpPr>
          <p:cNvPr id="1038" name="AutoShape 14"/>
          <p:cNvSpPr>
            <a:spLocks noChangeArrowheads="1"/>
          </p:cNvSpPr>
          <p:nvPr/>
        </p:nvSpPr>
        <p:spPr bwMode="gray">
          <a:xfrm rot="5400000">
            <a:off x="8458201" y="-196850"/>
            <a:ext cx="273050" cy="860425"/>
          </a:xfrm>
          <a:prstGeom prst="moon">
            <a:avLst>
              <a:gd name="adj" fmla="val 21208"/>
            </a:avLst>
          </a:prstGeom>
          <a:solidFill>
            <a:schemeClr val="accent2"/>
          </a:solidFill>
          <a:ln w="9525">
            <a:noFill/>
            <a:miter lim="800000"/>
            <a:headEnd/>
            <a:tailEnd/>
          </a:ln>
          <a:effectLst/>
        </p:spPr>
        <p:txBody>
          <a:bodyPr wrap="none" anchor="ctr"/>
          <a:lstStyle/>
          <a:p>
            <a:endParaRPr lang="es-H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zoom/>
  </p:transition>
  <p:txStyles>
    <p:titleStyle>
      <a:lvl1pPr algn="ctr" rtl="0" eaLnBrk="1" fontAlgn="base" hangingPunct="1">
        <a:spcBef>
          <a:spcPct val="0"/>
        </a:spcBef>
        <a:spcAft>
          <a:spcPct val="0"/>
        </a:spcAft>
        <a:defRPr sz="3600">
          <a:solidFill>
            <a:schemeClr val="bg1"/>
          </a:solidFill>
          <a:latin typeface="+mj-lt"/>
          <a:ea typeface="+mj-ea"/>
          <a:cs typeface="+mj-cs"/>
        </a:defRPr>
      </a:lvl1pPr>
      <a:lvl2pPr algn="ctr" rtl="0" eaLnBrk="1" fontAlgn="base" hangingPunct="1">
        <a:spcBef>
          <a:spcPct val="0"/>
        </a:spcBef>
        <a:spcAft>
          <a:spcPct val="0"/>
        </a:spcAft>
        <a:defRPr sz="3600">
          <a:solidFill>
            <a:schemeClr val="bg1"/>
          </a:solidFill>
          <a:latin typeface="Arial" charset="0"/>
        </a:defRPr>
      </a:lvl2pPr>
      <a:lvl3pPr algn="ctr" rtl="0" eaLnBrk="1" fontAlgn="base" hangingPunct="1">
        <a:spcBef>
          <a:spcPct val="0"/>
        </a:spcBef>
        <a:spcAft>
          <a:spcPct val="0"/>
        </a:spcAft>
        <a:defRPr sz="3600">
          <a:solidFill>
            <a:schemeClr val="bg1"/>
          </a:solidFill>
          <a:latin typeface="Arial" charset="0"/>
        </a:defRPr>
      </a:lvl3pPr>
      <a:lvl4pPr algn="ctr" rtl="0" eaLnBrk="1" fontAlgn="base" hangingPunct="1">
        <a:spcBef>
          <a:spcPct val="0"/>
        </a:spcBef>
        <a:spcAft>
          <a:spcPct val="0"/>
        </a:spcAft>
        <a:defRPr sz="3600">
          <a:solidFill>
            <a:schemeClr val="bg1"/>
          </a:solidFill>
          <a:latin typeface="Arial" charset="0"/>
        </a:defRPr>
      </a:lvl4pPr>
      <a:lvl5pPr algn="ctr" rtl="0" eaLnBrk="1" fontAlgn="base" hangingPunct="1">
        <a:spcBef>
          <a:spcPct val="0"/>
        </a:spcBef>
        <a:spcAft>
          <a:spcPct val="0"/>
        </a:spcAft>
        <a:defRPr sz="3600">
          <a:solidFill>
            <a:schemeClr val="bg1"/>
          </a:solidFill>
          <a:latin typeface="Arial" charset="0"/>
        </a:defRPr>
      </a:lvl5pPr>
      <a:lvl6pPr marL="457200" algn="ctr" rtl="0" eaLnBrk="1" fontAlgn="base" hangingPunct="1">
        <a:spcBef>
          <a:spcPct val="0"/>
        </a:spcBef>
        <a:spcAft>
          <a:spcPct val="0"/>
        </a:spcAft>
        <a:defRPr sz="3600">
          <a:solidFill>
            <a:schemeClr val="bg1"/>
          </a:solidFill>
          <a:latin typeface="Arial" charset="0"/>
        </a:defRPr>
      </a:lvl6pPr>
      <a:lvl7pPr marL="914400" algn="ctr" rtl="0" eaLnBrk="1" fontAlgn="base" hangingPunct="1">
        <a:spcBef>
          <a:spcPct val="0"/>
        </a:spcBef>
        <a:spcAft>
          <a:spcPct val="0"/>
        </a:spcAft>
        <a:defRPr sz="3600">
          <a:solidFill>
            <a:schemeClr val="bg1"/>
          </a:solidFill>
          <a:latin typeface="Arial" charset="0"/>
        </a:defRPr>
      </a:lvl7pPr>
      <a:lvl8pPr marL="1371600" algn="ctr" rtl="0" eaLnBrk="1" fontAlgn="base" hangingPunct="1">
        <a:spcBef>
          <a:spcPct val="0"/>
        </a:spcBef>
        <a:spcAft>
          <a:spcPct val="0"/>
        </a:spcAft>
        <a:defRPr sz="3600">
          <a:solidFill>
            <a:schemeClr val="bg1"/>
          </a:solidFill>
          <a:latin typeface="Arial" charset="0"/>
        </a:defRPr>
      </a:lvl8pPr>
      <a:lvl9pPr marL="1828800" algn="ctr" rtl="0" eaLnBrk="1" fontAlgn="base" hangingPunct="1">
        <a:spcBef>
          <a:spcPct val="0"/>
        </a:spcBef>
        <a:spcAft>
          <a:spcPct val="0"/>
        </a:spcAft>
        <a:defRPr sz="3600">
          <a:solidFill>
            <a:schemeClr val="bg1"/>
          </a:solidFill>
          <a:latin typeface="Arial" charset="0"/>
        </a:defRPr>
      </a:lvl9pPr>
    </p:titleStyle>
    <p:bodyStyle>
      <a:lvl1pPr marL="342900" indent="-342900" algn="l" rtl="0" eaLnBrk="1" fontAlgn="base" hangingPunct="1">
        <a:spcBef>
          <a:spcPct val="20000"/>
        </a:spcBef>
        <a:spcAft>
          <a:spcPct val="0"/>
        </a:spcAft>
        <a:buClr>
          <a:schemeClr val="hlink"/>
        </a:buClr>
        <a:buFont typeface="Wingdings" pitchFamily="2" charset="2"/>
        <a:buChar char="v"/>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63 Rectángulo"/>
          <p:cNvSpPr/>
          <p:nvPr/>
        </p:nvSpPr>
        <p:spPr>
          <a:xfrm>
            <a:off x="1447800" y="0"/>
            <a:ext cx="7696200" cy="426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grpSp>
        <p:nvGrpSpPr>
          <p:cNvPr id="49" name="48 Grupo"/>
          <p:cNvGrpSpPr/>
          <p:nvPr/>
        </p:nvGrpSpPr>
        <p:grpSpPr>
          <a:xfrm>
            <a:off x="0" y="0"/>
            <a:ext cx="1524000" cy="1371600"/>
            <a:chOff x="0" y="0"/>
            <a:chExt cx="1752600" cy="1600200"/>
          </a:xfrm>
        </p:grpSpPr>
        <p:grpSp>
          <p:nvGrpSpPr>
            <p:cNvPr id="122" name="121 Grupo"/>
            <p:cNvGrpSpPr/>
            <p:nvPr/>
          </p:nvGrpSpPr>
          <p:grpSpPr>
            <a:xfrm>
              <a:off x="0" y="0"/>
              <a:ext cx="1752600" cy="1600200"/>
              <a:chOff x="0" y="1524000"/>
              <a:chExt cx="1302271" cy="1295399"/>
            </a:xfrm>
          </p:grpSpPr>
          <p:sp>
            <p:nvSpPr>
              <p:cNvPr id="72" name="Oval 10"/>
              <p:cNvSpPr>
                <a:spLocks noChangeArrowheads="1"/>
              </p:cNvSpPr>
              <p:nvPr/>
            </p:nvSpPr>
            <p:spPr bwMode="gray">
              <a:xfrm>
                <a:off x="0" y="1524000"/>
                <a:ext cx="1302271" cy="1295399"/>
              </a:xfrm>
              <a:prstGeom prst="ellipse">
                <a:avLst/>
              </a:prstGeom>
              <a:gradFill rotWithShape="1">
                <a:gsLst>
                  <a:gs pos="0">
                    <a:schemeClr val="folHlink">
                      <a:gamma/>
                      <a:tint val="0"/>
                      <a:invGamma/>
                    </a:schemeClr>
                  </a:gs>
                  <a:gs pos="50000">
                    <a:schemeClr val="folHlink"/>
                  </a:gs>
                  <a:gs pos="100000">
                    <a:schemeClr val="folHlink">
                      <a:gamma/>
                      <a:tint val="0"/>
                      <a:invGamma/>
                    </a:schemeClr>
                  </a:gs>
                </a:gsLst>
                <a:lin ang="2700000" scaled="1"/>
              </a:gradFill>
              <a:ln w="38100" algn="ctr">
                <a:noFill/>
                <a:round/>
                <a:headEnd/>
                <a:tailEnd/>
              </a:ln>
              <a:effectLst/>
            </p:spPr>
            <p:txBody>
              <a:bodyPr wrap="none" anchor="ctr">
                <a:spAutoFit/>
              </a:bodyPr>
              <a:lstStyle/>
              <a:p>
                <a:endParaRPr lang="es-HN"/>
              </a:p>
            </p:txBody>
          </p:sp>
          <p:sp>
            <p:nvSpPr>
              <p:cNvPr id="73" name="Oval 11"/>
              <p:cNvSpPr>
                <a:spLocks noChangeArrowheads="1"/>
              </p:cNvSpPr>
              <p:nvPr/>
            </p:nvSpPr>
            <p:spPr bwMode="gray">
              <a:xfrm>
                <a:off x="0" y="1524000"/>
                <a:ext cx="1302271" cy="1295399"/>
              </a:xfrm>
              <a:prstGeom prst="ellipse">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spAutoFit/>
              </a:bodyPr>
              <a:lstStyle/>
              <a:p>
                <a:endParaRPr lang="es-HN"/>
              </a:p>
            </p:txBody>
          </p:sp>
          <p:grpSp>
            <p:nvGrpSpPr>
              <p:cNvPr id="120" name="119 Grupo"/>
              <p:cNvGrpSpPr/>
              <p:nvPr/>
            </p:nvGrpSpPr>
            <p:grpSpPr>
              <a:xfrm>
                <a:off x="85160" y="1608710"/>
                <a:ext cx="1132908" cy="1127883"/>
                <a:chOff x="85160" y="1608710"/>
                <a:chExt cx="1132908" cy="1127883"/>
              </a:xfrm>
            </p:grpSpPr>
            <p:sp>
              <p:nvSpPr>
                <p:cNvPr id="74" name="Oval 12"/>
                <p:cNvSpPr>
                  <a:spLocks noChangeArrowheads="1"/>
                </p:cNvSpPr>
                <p:nvPr/>
              </p:nvSpPr>
              <p:spPr bwMode="gray">
                <a:xfrm>
                  <a:off x="85160" y="1608710"/>
                  <a:ext cx="1131952" cy="1125979"/>
                </a:xfrm>
                <a:prstGeom prst="ellipse">
                  <a:avLst/>
                </a:prstGeom>
                <a:gradFill rotWithShape="1">
                  <a:gsLst>
                    <a:gs pos="0">
                      <a:schemeClr val="folHlink">
                        <a:gamma/>
                        <a:shade val="54118"/>
                        <a:invGamma/>
                      </a:schemeClr>
                    </a:gs>
                    <a:gs pos="50000">
                      <a:schemeClr val="folHlink"/>
                    </a:gs>
                    <a:gs pos="100000">
                      <a:schemeClr val="folHlink">
                        <a:gamma/>
                        <a:shade val="54118"/>
                        <a:invGamma/>
                      </a:schemeClr>
                    </a:gs>
                  </a:gsLst>
                  <a:lin ang="18900000" scaled="1"/>
                </a:gradFill>
                <a:ln w="38100" algn="ctr">
                  <a:noFill/>
                  <a:round/>
                  <a:headEnd/>
                  <a:tailEnd/>
                </a:ln>
                <a:effectLst/>
              </p:spPr>
              <p:txBody>
                <a:bodyPr anchor="ctr">
                  <a:spAutoFit/>
                </a:bodyPr>
                <a:lstStyle/>
                <a:p>
                  <a:endParaRPr lang="es-HN"/>
                </a:p>
              </p:txBody>
            </p:sp>
            <p:sp>
              <p:nvSpPr>
                <p:cNvPr id="75" name="Oval 13"/>
                <p:cNvSpPr>
                  <a:spLocks noChangeArrowheads="1"/>
                </p:cNvSpPr>
                <p:nvPr/>
              </p:nvSpPr>
              <p:spPr bwMode="gray">
                <a:xfrm>
                  <a:off x="86116" y="1610614"/>
                  <a:ext cx="1131952" cy="1125979"/>
                </a:xfrm>
                <a:prstGeom prst="ellipse">
                  <a:avLst/>
                </a:prstGeom>
                <a:solidFill>
                  <a:srgbClr val="002060"/>
                </a:solidFill>
                <a:ln>
                  <a:headEnd/>
                  <a:tailEnd/>
                </a:ln>
              </p:spPr>
              <p:style>
                <a:lnRef idx="0">
                  <a:schemeClr val="accent1"/>
                </a:lnRef>
                <a:fillRef idx="3">
                  <a:schemeClr val="accent1"/>
                </a:fillRef>
                <a:effectRef idx="3">
                  <a:schemeClr val="accent1"/>
                </a:effectRef>
                <a:fontRef idx="minor">
                  <a:schemeClr val="lt1"/>
                </a:fontRef>
              </p:style>
              <p:txBody>
                <a:bodyPr anchor="ctr">
                  <a:spAutoFit/>
                </a:bodyPr>
                <a:lstStyle/>
                <a:p>
                  <a:endParaRPr lang="es-HN"/>
                </a:p>
              </p:txBody>
            </p:sp>
            <p:sp>
              <p:nvSpPr>
                <p:cNvPr id="76" name="Oval 14"/>
                <p:cNvSpPr>
                  <a:spLocks noChangeArrowheads="1"/>
                </p:cNvSpPr>
                <p:nvPr/>
              </p:nvSpPr>
              <p:spPr bwMode="gray">
                <a:xfrm>
                  <a:off x="141614" y="1664866"/>
                  <a:ext cx="1019044" cy="1013667"/>
                </a:xfrm>
                <a:prstGeom prst="ellipse">
                  <a:avLst/>
                </a:prstGeom>
                <a:solidFill>
                  <a:srgbClr val="333333"/>
                </a:solidFill>
                <a:ln w="38100" algn="ctr">
                  <a:noFill/>
                  <a:round/>
                  <a:headEnd/>
                  <a:tailEnd/>
                </a:ln>
                <a:effectLst/>
              </p:spPr>
              <p:txBody>
                <a:bodyPr anchor="ctr">
                  <a:spAutoFit/>
                </a:bodyPr>
                <a:lstStyle/>
                <a:p>
                  <a:endParaRPr lang="es-HN"/>
                </a:p>
              </p:txBody>
            </p:sp>
            <p:grpSp>
              <p:nvGrpSpPr>
                <p:cNvPr id="77" name="Group 15"/>
                <p:cNvGrpSpPr>
                  <a:grpSpLocks/>
                </p:cNvGrpSpPr>
                <p:nvPr/>
              </p:nvGrpSpPr>
              <p:grpSpPr bwMode="auto">
                <a:xfrm>
                  <a:off x="157880" y="1680095"/>
                  <a:ext cx="986511" cy="981306"/>
                  <a:chOff x="4166" y="1706"/>
                  <a:chExt cx="1252" cy="1252"/>
                </a:xfrm>
              </p:grpSpPr>
              <p:sp>
                <p:nvSpPr>
                  <p:cNvPr id="78" name="Oval 16"/>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es-HN"/>
                  </a:p>
                </p:txBody>
              </p:sp>
              <p:sp>
                <p:nvSpPr>
                  <p:cNvPr id="79" name="Oval 17"/>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es-HN"/>
                  </a:p>
                </p:txBody>
              </p:sp>
              <p:sp>
                <p:nvSpPr>
                  <p:cNvPr id="80" name="Oval 18"/>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endParaRPr lang="es-HN"/>
                  </a:p>
                </p:txBody>
              </p:sp>
              <p:sp>
                <p:nvSpPr>
                  <p:cNvPr id="81" name="Oval 19"/>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anchor="ctr"/>
                  <a:lstStyle/>
                  <a:p>
                    <a:endParaRPr lang="es-HN"/>
                  </a:p>
                </p:txBody>
              </p:sp>
            </p:grpSp>
          </p:grpSp>
        </p:grpSp>
        <p:sp>
          <p:nvSpPr>
            <p:cNvPr id="97" name="AutoShape 35"/>
            <p:cNvSpPr>
              <a:spLocks noChangeArrowheads="1"/>
            </p:cNvSpPr>
            <p:nvPr/>
          </p:nvSpPr>
          <p:spPr bwMode="gray">
            <a:xfrm>
              <a:off x="304800" y="533400"/>
              <a:ext cx="1143000" cy="533400"/>
            </a:xfrm>
            <a:prstGeom prst="roundRect">
              <a:avLst>
                <a:gd name="adj" fmla="val 50000"/>
              </a:avLst>
            </a:prstGeom>
            <a:noFill/>
            <a:ln w="38100" algn="ctr">
              <a:solidFill>
                <a:schemeClr val="tx1"/>
              </a:solidFill>
              <a:round/>
              <a:headEnd/>
              <a:tailEnd/>
            </a:ln>
            <a:effectLst/>
          </p:spPr>
          <p:txBody>
            <a:bodyPr wrap="none" anchor="ctr"/>
            <a:lstStyle/>
            <a:p>
              <a:pPr algn="ctr" eaLnBrk="0" hangingPunct="0"/>
              <a:r>
                <a:rPr lang="en-US" sz="3200" dirty="0" err="1" smtClean="0">
                  <a:effectLst>
                    <a:outerShdw blurRad="38100" dist="38100" dir="2700000" algn="tl">
                      <a:srgbClr val="C0C0C0"/>
                    </a:outerShdw>
                  </a:effectLst>
                  <a:latin typeface="Verdana" pitchFamily="34" charset="0"/>
                </a:rPr>
                <a:t>V</a:t>
              </a:r>
              <a:r>
                <a:rPr lang="en-US" sz="2400" cap="small" dirty="0" err="1" smtClean="0">
                  <a:effectLst>
                    <a:outerShdw blurRad="38100" dist="38100" dir="2700000" algn="tl">
                      <a:srgbClr val="C0C0C0"/>
                    </a:outerShdw>
                  </a:effectLst>
                  <a:latin typeface="Verdana" pitchFamily="34" charset="0"/>
                </a:rPr>
                <a:t>ivos</a:t>
              </a:r>
              <a:endParaRPr lang="en-US" sz="3200" cap="small" dirty="0">
                <a:effectLst>
                  <a:outerShdw blurRad="38100" dist="38100" dir="2700000" algn="tl">
                    <a:srgbClr val="C0C0C0"/>
                  </a:outerShdw>
                </a:effectLst>
                <a:latin typeface="Verdana" pitchFamily="34" charset="0"/>
              </a:endParaRPr>
            </a:p>
          </p:txBody>
        </p:sp>
      </p:grpSp>
      <p:sp>
        <p:nvSpPr>
          <p:cNvPr id="132" name="Text Box 13"/>
          <p:cNvSpPr txBox="1">
            <a:spLocks noChangeArrowheads="1"/>
          </p:cNvSpPr>
          <p:nvPr/>
        </p:nvSpPr>
        <p:spPr bwMode="gray">
          <a:xfrm>
            <a:off x="347190" y="3627090"/>
            <a:ext cx="872010" cy="3154710"/>
          </a:xfrm>
          <a:prstGeom prst="rect">
            <a:avLst/>
          </a:prstGeom>
          <a:noFill/>
          <a:ln w="9525" algn="ctr">
            <a:noFill/>
            <a:miter lim="800000"/>
            <a:headEnd/>
            <a:tailEnd/>
          </a:ln>
          <a:effectLst/>
        </p:spPr>
        <p:txBody>
          <a:bodyPr wrap="square" anchor="ctr">
            <a:spAutoFit/>
          </a:bodyPr>
          <a:lstStyle/>
          <a:p>
            <a:pPr algn="ctr" eaLnBrk="0" hangingPunct="0"/>
            <a:r>
              <a:rPr lang="en-US" sz="19900" dirty="0" smtClean="0">
                <a:ln w="18415" cmpd="sng">
                  <a:solidFill>
                    <a:srgbClr val="FFFFFF"/>
                  </a:solidFill>
                  <a:prstDash val="solid"/>
                </a:ln>
                <a:solidFill>
                  <a:srgbClr val="C00000"/>
                </a:solidFill>
                <a:effectLst>
                  <a:outerShdw blurRad="63500" dir="3600000" algn="tl" rotWithShape="0">
                    <a:srgbClr val="000000">
                      <a:alpha val="70000"/>
                    </a:srgbClr>
                  </a:outerShdw>
                </a:effectLst>
                <a:latin typeface="Broadway" pitchFamily="82" charset="0"/>
              </a:rPr>
              <a:t>4</a:t>
            </a:r>
            <a:endParaRPr lang="en-US" sz="19900" dirty="0">
              <a:ln w="18415" cmpd="sng">
                <a:solidFill>
                  <a:srgbClr val="FFFFFF"/>
                </a:solidFill>
                <a:prstDash val="solid"/>
              </a:ln>
              <a:solidFill>
                <a:srgbClr val="C00000"/>
              </a:solidFill>
              <a:effectLst>
                <a:outerShdw blurRad="63500" dir="3600000" algn="tl" rotWithShape="0">
                  <a:srgbClr val="000000">
                    <a:alpha val="70000"/>
                  </a:srgbClr>
                </a:outerShdw>
              </a:effectLst>
              <a:latin typeface="Broadway" pitchFamily="82" charset="0"/>
            </a:endParaRPr>
          </a:p>
        </p:txBody>
      </p:sp>
      <p:grpSp>
        <p:nvGrpSpPr>
          <p:cNvPr id="111" name="110 Grupo"/>
          <p:cNvGrpSpPr/>
          <p:nvPr/>
        </p:nvGrpSpPr>
        <p:grpSpPr>
          <a:xfrm>
            <a:off x="0" y="1447800"/>
            <a:ext cx="1524000" cy="1371600"/>
            <a:chOff x="0" y="0"/>
            <a:chExt cx="1752600" cy="1600200"/>
          </a:xfrm>
        </p:grpSpPr>
        <p:grpSp>
          <p:nvGrpSpPr>
            <p:cNvPr id="112" name="121 Grupo"/>
            <p:cNvGrpSpPr/>
            <p:nvPr/>
          </p:nvGrpSpPr>
          <p:grpSpPr>
            <a:xfrm>
              <a:off x="0" y="0"/>
              <a:ext cx="1752600" cy="1600200"/>
              <a:chOff x="0" y="1524000"/>
              <a:chExt cx="1302271" cy="1295399"/>
            </a:xfrm>
          </p:grpSpPr>
          <p:sp>
            <p:nvSpPr>
              <p:cNvPr id="114" name="Oval 10"/>
              <p:cNvSpPr>
                <a:spLocks noChangeArrowheads="1"/>
              </p:cNvSpPr>
              <p:nvPr/>
            </p:nvSpPr>
            <p:spPr bwMode="gray">
              <a:xfrm>
                <a:off x="0" y="1524000"/>
                <a:ext cx="1302271" cy="1295399"/>
              </a:xfrm>
              <a:prstGeom prst="ellipse">
                <a:avLst/>
              </a:prstGeom>
              <a:gradFill rotWithShape="1">
                <a:gsLst>
                  <a:gs pos="0">
                    <a:schemeClr val="folHlink">
                      <a:gamma/>
                      <a:tint val="0"/>
                      <a:invGamma/>
                    </a:schemeClr>
                  </a:gs>
                  <a:gs pos="50000">
                    <a:schemeClr val="folHlink"/>
                  </a:gs>
                  <a:gs pos="100000">
                    <a:schemeClr val="folHlink">
                      <a:gamma/>
                      <a:tint val="0"/>
                      <a:invGamma/>
                    </a:schemeClr>
                  </a:gs>
                </a:gsLst>
                <a:lin ang="2700000" scaled="1"/>
              </a:gradFill>
              <a:ln w="38100" algn="ctr">
                <a:noFill/>
                <a:round/>
                <a:headEnd/>
                <a:tailEnd/>
              </a:ln>
              <a:effectLst/>
            </p:spPr>
            <p:txBody>
              <a:bodyPr wrap="none" anchor="ctr">
                <a:spAutoFit/>
              </a:bodyPr>
              <a:lstStyle/>
              <a:p>
                <a:endParaRPr lang="es-HN"/>
              </a:p>
            </p:txBody>
          </p:sp>
          <p:sp>
            <p:nvSpPr>
              <p:cNvPr id="115" name="Oval 11"/>
              <p:cNvSpPr>
                <a:spLocks noChangeArrowheads="1"/>
              </p:cNvSpPr>
              <p:nvPr/>
            </p:nvSpPr>
            <p:spPr bwMode="gray">
              <a:xfrm>
                <a:off x="0" y="1524000"/>
                <a:ext cx="1302271" cy="1295399"/>
              </a:xfrm>
              <a:prstGeom prst="ellipse">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spAutoFit/>
              </a:bodyPr>
              <a:lstStyle/>
              <a:p>
                <a:endParaRPr lang="es-HN"/>
              </a:p>
            </p:txBody>
          </p:sp>
          <p:grpSp>
            <p:nvGrpSpPr>
              <p:cNvPr id="116" name="119 Grupo"/>
              <p:cNvGrpSpPr/>
              <p:nvPr/>
            </p:nvGrpSpPr>
            <p:grpSpPr>
              <a:xfrm>
                <a:off x="85160" y="1608710"/>
                <a:ext cx="1132908" cy="1127883"/>
                <a:chOff x="85160" y="1608710"/>
                <a:chExt cx="1132908" cy="1127883"/>
              </a:xfrm>
            </p:grpSpPr>
            <p:sp>
              <p:nvSpPr>
                <p:cNvPr id="117" name="Oval 12"/>
                <p:cNvSpPr>
                  <a:spLocks noChangeArrowheads="1"/>
                </p:cNvSpPr>
                <p:nvPr/>
              </p:nvSpPr>
              <p:spPr bwMode="gray">
                <a:xfrm>
                  <a:off x="85160" y="1608710"/>
                  <a:ext cx="1131952" cy="1125979"/>
                </a:xfrm>
                <a:prstGeom prst="ellipse">
                  <a:avLst/>
                </a:prstGeom>
                <a:gradFill rotWithShape="1">
                  <a:gsLst>
                    <a:gs pos="0">
                      <a:schemeClr val="folHlink">
                        <a:gamma/>
                        <a:shade val="54118"/>
                        <a:invGamma/>
                      </a:schemeClr>
                    </a:gs>
                    <a:gs pos="50000">
                      <a:schemeClr val="folHlink"/>
                    </a:gs>
                    <a:gs pos="100000">
                      <a:schemeClr val="folHlink">
                        <a:gamma/>
                        <a:shade val="54118"/>
                        <a:invGamma/>
                      </a:schemeClr>
                    </a:gs>
                  </a:gsLst>
                  <a:lin ang="18900000" scaled="1"/>
                </a:gradFill>
                <a:ln w="38100" algn="ctr">
                  <a:noFill/>
                  <a:round/>
                  <a:headEnd/>
                  <a:tailEnd/>
                </a:ln>
                <a:effectLst/>
              </p:spPr>
              <p:txBody>
                <a:bodyPr anchor="ctr">
                  <a:spAutoFit/>
                </a:bodyPr>
                <a:lstStyle/>
                <a:p>
                  <a:endParaRPr lang="es-HN"/>
                </a:p>
              </p:txBody>
            </p:sp>
            <p:sp>
              <p:nvSpPr>
                <p:cNvPr id="118" name="Oval 13"/>
                <p:cNvSpPr>
                  <a:spLocks noChangeArrowheads="1"/>
                </p:cNvSpPr>
                <p:nvPr/>
              </p:nvSpPr>
              <p:spPr bwMode="gray">
                <a:xfrm>
                  <a:off x="86116" y="1610614"/>
                  <a:ext cx="1131952" cy="1125979"/>
                </a:xfrm>
                <a:prstGeom prst="ellipse">
                  <a:avLst/>
                </a:prstGeom>
                <a:solidFill>
                  <a:srgbClr val="009900"/>
                </a:solidFill>
                <a:ln>
                  <a:headEnd/>
                  <a:tailEnd/>
                </a:ln>
              </p:spPr>
              <p:style>
                <a:lnRef idx="0">
                  <a:schemeClr val="accent1"/>
                </a:lnRef>
                <a:fillRef idx="3">
                  <a:schemeClr val="accent1"/>
                </a:fillRef>
                <a:effectRef idx="3">
                  <a:schemeClr val="accent1"/>
                </a:effectRef>
                <a:fontRef idx="minor">
                  <a:schemeClr val="lt1"/>
                </a:fontRef>
              </p:style>
              <p:txBody>
                <a:bodyPr anchor="ctr">
                  <a:spAutoFit/>
                </a:bodyPr>
                <a:lstStyle/>
                <a:p>
                  <a:endParaRPr lang="es-HN"/>
                </a:p>
              </p:txBody>
            </p:sp>
            <p:sp>
              <p:nvSpPr>
                <p:cNvPr id="125" name="Oval 14"/>
                <p:cNvSpPr>
                  <a:spLocks noChangeArrowheads="1"/>
                </p:cNvSpPr>
                <p:nvPr/>
              </p:nvSpPr>
              <p:spPr bwMode="gray">
                <a:xfrm>
                  <a:off x="141614" y="1664866"/>
                  <a:ext cx="1019044" cy="1013667"/>
                </a:xfrm>
                <a:prstGeom prst="ellipse">
                  <a:avLst/>
                </a:prstGeom>
                <a:solidFill>
                  <a:srgbClr val="333333"/>
                </a:solidFill>
                <a:ln w="38100" algn="ctr">
                  <a:noFill/>
                  <a:round/>
                  <a:headEnd/>
                  <a:tailEnd/>
                </a:ln>
                <a:effectLst/>
              </p:spPr>
              <p:txBody>
                <a:bodyPr anchor="ctr">
                  <a:spAutoFit/>
                </a:bodyPr>
                <a:lstStyle/>
                <a:p>
                  <a:endParaRPr lang="es-HN"/>
                </a:p>
              </p:txBody>
            </p:sp>
            <p:grpSp>
              <p:nvGrpSpPr>
                <p:cNvPr id="127" name="Group 15"/>
                <p:cNvGrpSpPr>
                  <a:grpSpLocks/>
                </p:cNvGrpSpPr>
                <p:nvPr/>
              </p:nvGrpSpPr>
              <p:grpSpPr bwMode="auto">
                <a:xfrm>
                  <a:off x="157880" y="1680095"/>
                  <a:ext cx="986511" cy="981306"/>
                  <a:chOff x="4166" y="1706"/>
                  <a:chExt cx="1252" cy="1252"/>
                </a:xfrm>
              </p:grpSpPr>
              <p:sp>
                <p:nvSpPr>
                  <p:cNvPr id="128" name="Oval 16"/>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es-HN"/>
                  </a:p>
                </p:txBody>
              </p:sp>
              <p:sp>
                <p:nvSpPr>
                  <p:cNvPr id="129" name="Oval 17"/>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es-HN"/>
                  </a:p>
                </p:txBody>
              </p:sp>
              <p:sp>
                <p:nvSpPr>
                  <p:cNvPr id="130" name="Oval 18"/>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endParaRPr lang="es-HN"/>
                  </a:p>
                </p:txBody>
              </p:sp>
              <p:sp>
                <p:nvSpPr>
                  <p:cNvPr id="131" name="Oval 19"/>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anchor="ctr"/>
                  <a:lstStyle/>
                  <a:p>
                    <a:endParaRPr lang="es-HN"/>
                  </a:p>
                </p:txBody>
              </p:sp>
            </p:grpSp>
          </p:grpSp>
        </p:grpSp>
        <p:sp>
          <p:nvSpPr>
            <p:cNvPr id="113" name="AutoShape 35"/>
            <p:cNvSpPr>
              <a:spLocks noChangeArrowheads="1"/>
            </p:cNvSpPr>
            <p:nvPr/>
          </p:nvSpPr>
          <p:spPr bwMode="gray">
            <a:xfrm>
              <a:off x="262891" y="533400"/>
              <a:ext cx="1226820" cy="533400"/>
            </a:xfrm>
            <a:prstGeom prst="roundRect">
              <a:avLst>
                <a:gd name="adj" fmla="val 50000"/>
              </a:avLst>
            </a:prstGeom>
            <a:noFill/>
            <a:ln w="38100" algn="ctr">
              <a:solidFill>
                <a:schemeClr val="tx1">
                  <a:lumMod val="50000"/>
                </a:schemeClr>
              </a:solidFill>
              <a:round/>
              <a:headEnd/>
              <a:tailEnd/>
            </a:ln>
            <a:effectLst/>
          </p:spPr>
          <p:txBody>
            <a:bodyPr wrap="none" anchor="ctr"/>
            <a:lstStyle/>
            <a:p>
              <a:pPr algn="ctr" eaLnBrk="0" hangingPunct="0"/>
              <a:r>
                <a:rPr lang="en-US" sz="2800" dirty="0" err="1" smtClean="0">
                  <a:solidFill>
                    <a:schemeClr val="tx1">
                      <a:lumMod val="50000"/>
                    </a:schemeClr>
                  </a:solidFill>
                  <a:effectLst>
                    <a:outerShdw blurRad="38100" dist="38100" dir="2700000" algn="tl">
                      <a:srgbClr val="C0C0C0"/>
                    </a:outerShdw>
                  </a:effectLst>
                  <a:latin typeface="Verdana" pitchFamily="34" charset="0"/>
                </a:rPr>
                <a:t>A</a:t>
              </a:r>
              <a:r>
                <a:rPr lang="en-US" sz="2000" cap="small" dirty="0" err="1" smtClean="0">
                  <a:solidFill>
                    <a:schemeClr val="tx1">
                      <a:lumMod val="50000"/>
                    </a:schemeClr>
                  </a:solidFill>
                  <a:effectLst>
                    <a:outerShdw blurRad="38100" dist="38100" dir="2700000" algn="tl">
                      <a:srgbClr val="C0C0C0"/>
                    </a:outerShdw>
                  </a:effectLst>
                  <a:latin typeface="Verdana" pitchFamily="34" charset="0"/>
                </a:rPr>
                <a:t>ctivos</a:t>
              </a:r>
              <a:endParaRPr lang="en-US" sz="2800" cap="small" dirty="0">
                <a:solidFill>
                  <a:schemeClr val="tx1">
                    <a:lumMod val="50000"/>
                  </a:schemeClr>
                </a:solidFill>
                <a:effectLst>
                  <a:outerShdw blurRad="38100" dist="38100" dir="2700000" algn="tl">
                    <a:srgbClr val="C0C0C0"/>
                  </a:outerShdw>
                </a:effectLst>
                <a:latin typeface="Verdana" pitchFamily="34" charset="0"/>
              </a:endParaRPr>
            </a:p>
          </p:txBody>
        </p:sp>
      </p:grpSp>
      <p:grpSp>
        <p:nvGrpSpPr>
          <p:cNvPr id="133" name="132 Grupo"/>
          <p:cNvGrpSpPr/>
          <p:nvPr/>
        </p:nvGrpSpPr>
        <p:grpSpPr>
          <a:xfrm>
            <a:off x="0" y="2895600"/>
            <a:ext cx="1524000" cy="1371600"/>
            <a:chOff x="0" y="0"/>
            <a:chExt cx="1752600" cy="1600200"/>
          </a:xfrm>
        </p:grpSpPr>
        <p:grpSp>
          <p:nvGrpSpPr>
            <p:cNvPr id="134" name="121 Grupo"/>
            <p:cNvGrpSpPr/>
            <p:nvPr/>
          </p:nvGrpSpPr>
          <p:grpSpPr>
            <a:xfrm>
              <a:off x="0" y="0"/>
              <a:ext cx="1752600" cy="1600200"/>
              <a:chOff x="0" y="1524000"/>
              <a:chExt cx="1302271" cy="1295399"/>
            </a:xfrm>
          </p:grpSpPr>
          <p:sp>
            <p:nvSpPr>
              <p:cNvPr id="136" name="Oval 10"/>
              <p:cNvSpPr>
                <a:spLocks noChangeArrowheads="1"/>
              </p:cNvSpPr>
              <p:nvPr/>
            </p:nvSpPr>
            <p:spPr bwMode="gray">
              <a:xfrm>
                <a:off x="0" y="1524000"/>
                <a:ext cx="1302271" cy="1295399"/>
              </a:xfrm>
              <a:prstGeom prst="ellipse">
                <a:avLst/>
              </a:prstGeom>
              <a:gradFill rotWithShape="1">
                <a:gsLst>
                  <a:gs pos="0">
                    <a:schemeClr val="folHlink">
                      <a:gamma/>
                      <a:tint val="0"/>
                      <a:invGamma/>
                    </a:schemeClr>
                  </a:gs>
                  <a:gs pos="50000">
                    <a:schemeClr val="folHlink"/>
                  </a:gs>
                  <a:gs pos="100000">
                    <a:schemeClr val="folHlink">
                      <a:gamma/>
                      <a:tint val="0"/>
                      <a:invGamma/>
                    </a:schemeClr>
                  </a:gs>
                </a:gsLst>
                <a:lin ang="2700000" scaled="1"/>
              </a:gradFill>
              <a:ln w="38100" algn="ctr">
                <a:noFill/>
                <a:round/>
                <a:headEnd/>
                <a:tailEnd/>
              </a:ln>
              <a:effectLst/>
            </p:spPr>
            <p:txBody>
              <a:bodyPr wrap="none" anchor="ctr">
                <a:spAutoFit/>
              </a:bodyPr>
              <a:lstStyle/>
              <a:p>
                <a:endParaRPr lang="es-HN"/>
              </a:p>
            </p:txBody>
          </p:sp>
          <p:sp>
            <p:nvSpPr>
              <p:cNvPr id="137" name="Oval 11"/>
              <p:cNvSpPr>
                <a:spLocks noChangeArrowheads="1"/>
              </p:cNvSpPr>
              <p:nvPr/>
            </p:nvSpPr>
            <p:spPr bwMode="gray">
              <a:xfrm>
                <a:off x="0" y="1524000"/>
                <a:ext cx="1302271" cy="1295399"/>
              </a:xfrm>
              <a:prstGeom prst="ellipse">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spAutoFit/>
              </a:bodyPr>
              <a:lstStyle/>
              <a:p>
                <a:endParaRPr lang="es-HN"/>
              </a:p>
            </p:txBody>
          </p:sp>
          <p:grpSp>
            <p:nvGrpSpPr>
              <p:cNvPr id="138" name="119 Grupo"/>
              <p:cNvGrpSpPr/>
              <p:nvPr/>
            </p:nvGrpSpPr>
            <p:grpSpPr>
              <a:xfrm>
                <a:off x="85160" y="1608710"/>
                <a:ext cx="1132908" cy="1127883"/>
                <a:chOff x="85160" y="1608710"/>
                <a:chExt cx="1132908" cy="1127883"/>
              </a:xfrm>
            </p:grpSpPr>
            <p:sp>
              <p:nvSpPr>
                <p:cNvPr id="139" name="Oval 12"/>
                <p:cNvSpPr>
                  <a:spLocks noChangeArrowheads="1"/>
                </p:cNvSpPr>
                <p:nvPr/>
              </p:nvSpPr>
              <p:spPr bwMode="gray">
                <a:xfrm>
                  <a:off x="85160" y="1608710"/>
                  <a:ext cx="1131952" cy="1125979"/>
                </a:xfrm>
                <a:prstGeom prst="ellipse">
                  <a:avLst/>
                </a:prstGeom>
                <a:gradFill rotWithShape="1">
                  <a:gsLst>
                    <a:gs pos="0">
                      <a:schemeClr val="folHlink">
                        <a:gamma/>
                        <a:shade val="54118"/>
                        <a:invGamma/>
                      </a:schemeClr>
                    </a:gs>
                    <a:gs pos="50000">
                      <a:schemeClr val="folHlink"/>
                    </a:gs>
                    <a:gs pos="100000">
                      <a:schemeClr val="folHlink">
                        <a:gamma/>
                        <a:shade val="54118"/>
                        <a:invGamma/>
                      </a:schemeClr>
                    </a:gs>
                  </a:gsLst>
                  <a:lin ang="18900000" scaled="1"/>
                </a:gradFill>
                <a:ln w="38100" algn="ctr">
                  <a:noFill/>
                  <a:round/>
                  <a:headEnd/>
                  <a:tailEnd/>
                </a:ln>
                <a:effectLst/>
              </p:spPr>
              <p:txBody>
                <a:bodyPr anchor="ctr">
                  <a:spAutoFit/>
                </a:bodyPr>
                <a:lstStyle/>
                <a:p>
                  <a:endParaRPr lang="es-HN"/>
                </a:p>
              </p:txBody>
            </p:sp>
            <p:sp>
              <p:nvSpPr>
                <p:cNvPr id="140" name="Oval 13"/>
                <p:cNvSpPr>
                  <a:spLocks noChangeArrowheads="1"/>
                </p:cNvSpPr>
                <p:nvPr/>
              </p:nvSpPr>
              <p:spPr bwMode="gray">
                <a:xfrm>
                  <a:off x="86116" y="1610614"/>
                  <a:ext cx="1131952" cy="1125979"/>
                </a:xfrm>
                <a:prstGeom prst="ellipse">
                  <a:avLst/>
                </a:prstGeom>
                <a:solidFill>
                  <a:srgbClr val="D07C00"/>
                </a:solidFill>
                <a:ln>
                  <a:headEnd/>
                  <a:tailEnd/>
                </a:ln>
              </p:spPr>
              <p:style>
                <a:lnRef idx="0">
                  <a:schemeClr val="accent1"/>
                </a:lnRef>
                <a:fillRef idx="3">
                  <a:schemeClr val="accent1"/>
                </a:fillRef>
                <a:effectRef idx="3">
                  <a:schemeClr val="accent1"/>
                </a:effectRef>
                <a:fontRef idx="minor">
                  <a:schemeClr val="lt1"/>
                </a:fontRef>
              </p:style>
              <p:txBody>
                <a:bodyPr anchor="ctr">
                  <a:spAutoFit/>
                </a:bodyPr>
                <a:lstStyle/>
                <a:p>
                  <a:endParaRPr lang="es-HN"/>
                </a:p>
              </p:txBody>
            </p:sp>
            <p:sp>
              <p:nvSpPr>
                <p:cNvPr id="141" name="Oval 14"/>
                <p:cNvSpPr>
                  <a:spLocks noChangeArrowheads="1"/>
                </p:cNvSpPr>
                <p:nvPr/>
              </p:nvSpPr>
              <p:spPr bwMode="gray">
                <a:xfrm>
                  <a:off x="141614" y="1664866"/>
                  <a:ext cx="1019044" cy="1013667"/>
                </a:xfrm>
                <a:prstGeom prst="ellipse">
                  <a:avLst/>
                </a:prstGeom>
                <a:solidFill>
                  <a:srgbClr val="333333"/>
                </a:solidFill>
                <a:ln w="38100" algn="ctr">
                  <a:noFill/>
                  <a:round/>
                  <a:headEnd/>
                  <a:tailEnd/>
                </a:ln>
                <a:effectLst/>
              </p:spPr>
              <p:txBody>
                <a:bodyPr anchor="ctr">
                  <a:spAutoFit/>
                </a:bodyPr>
                <a:lstStyle/>
                <a:p>
                  <a:endParaRPr lang="es-HN"/>
                </a:p>
              </p:txBody>
            </p:sp>
            <p:grpSp>
              <p:nvGrpSpPr>
                <p:cNvPr id="142" name="Group 15"/>
                <p:cNvGrpSpPr>
                  <a:grpSpLocks/>
                </p:cNvGrpSpPr>
                <p:nvPr/>
              </p:nvGrpSpPr>
              <p:grpSpPr bwMode="auto">
                <a:xfrm>
                  <a:off x="157880" y="1680095"/>
                  <a:ext cx="986511" cy="981306"/>
                  <a:chOff x="4166" y="1706"/>
                  <a:chExt cx="1252" cy="1252"/>
                </a:xfrm>
              </p:grpSpPr>
              <p:sp>
                <p:nvSpPr>
                  <p:cNvPr id="143" name="Oval 16"/>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es-HN"/>
                  </a:p>
                </p:txBody>
              </p:sp>
              <p:sp>
                <p:nvSpPr>
                  <p:cNvPr id="144" name="Oval 17"/>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es-HN"/>
                  </a:p>
                </p:txBody>
              </p:sp>
              <p:sp>
                <p:nvSpPr>
                  <p:cNvPr id="145" name="Oval 18"/>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endParaRPr lang="es-HN"/>
                  </a:p>
                </p:txBody>
              </p:sp>
              <p:sp>
                <p:nvSpPr>
                  <p:cNvPr id="146" name="Oval 19"/>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anchor="ctr"/>
                  <a:lstStyle/>
                  <a:p>
                    <a:endParaRPr lang="es-HN"/>
                  </a:p>
                </p:txBody>
              </p:sp>
            </p:grpSp>
          </p:grpSp>
        </p:grpSp>
        <p:sp>
          <p:nvSpPr>
            <p:cNvPr id="135" name="AutoShape 35"/>
            <p:cNvSpPr>
              <a:spLocks noChangeArrowheads="1"/>
            </p:cNvSpPr>
            <p:nvPr/>
          </p:nvSpPr>
          <p:spPr bwMode="gray">
            <a:xfrm>
              <a:off x="262890" y="533400"/>
              <a:ext cx="1226820" cy="533400"/>
            </a:xfrm>
            <a:prstGeom prst="roundRect">
              <a:avLst>
                <a:gd name="adj" fmla="val 50000"/>
              </a:avLst>
            </a:prstGeom>
            <a:noFill/>
            <a:ln w="38100" algn="ctr">
              <a:solidFill>
                <a:schemeClr val="tx1">
                  <a:lumMod val="50000"/>
                </a:schemeClr>
              </a:solidFill>
              <a:round/>
              <a:headEnd/>
              <a:tailEnd/>
            </a:ln>
            <a:effectLst/>
          </p:spPr>
          <p:txBody>
            <a:bodyPr wrap="none" anchor="ctr"/>
            <a:lstStyle/>
            <a:p>
              <a:pPr algn="ctr" eaLnBrk="0" hangingPunct="0"/>
              <a:r>
                <a:rPr lang="en-US" sz="1600" dirty="0" err="1" smtClean="0">
                  <a:solidFill>
                    <a:schemeClr val="tx1">
                      <a:lumMod val="50000"/>
                    </a:schemeClr>
                  </a:solidFill>
                  <a:effectLst>
                    <a:outerShdw blurRad="38100" dist="38100" dir="2700000" algn="tl">
                      <a:srgbClr val="C0C0C0"/>
                    </a:outerShdw>
                  </a:effectLst>
                  <a:latin typeface="Verdana" pitchFamily="34" charset="0"/>
                </a:rPr>
                <a:t>P</a:t>
              </a:r>
              <a:r>
                <a:rPr lang="en-US" sz="1200" cap="small" dirty="0" err="1" smtClean="0">
                  <a:solidFill>
                    <a:schemeClr val="tx1">
                      <a:lumMod val="50000"/>
                    </a:schemeClr>
                  </a:solidFill>
                  <a:effectLst>
                    <a:outerShdw blurRad="38100" dist="38100" dir="2700000" algn="tl">
                      <a:srgbClr val="C0C0C0"/>
                    </a:outerShdw>
                  </a:effectLst>
                  <a:latin typeface="Verdana" pitchFamily="34" charset="0"/>
                </a:rPr>
                <a:t>roductivos</a:t>
              </a:r>
              <a:endParaRPr lang="en-US" sz="1600" cap="small" dirty="0">
                <a:solidFill>
                  <a:schemeClr val="tx1">
                    <a:lumMod val="50000"/>
                  </a:schemeClr>
                </a:solidFill>
                <a:effectLst>
                  <a:outerShdw blurRad="38100" dist="38100" dir="2700000" algn="tl">
                    <a:srgbClr val="C0C0C0"/>
                  </a:outerShdw>
                </a:effectLst>
                <a:latin typeface="Verdana" pitchFamily="34" charset="0"/>
              </a:endParaRPr>
            </a:p>
          </p:txBody>
        </p:sp>
      </p:grpSp>
      <p:sp>
        <p:nvSpPr>
          <p:cNvPr id="47" name="Rectangle 3"/>
          <p:cNvSpPr txBox="1">
            <a:spLocks noChangeArrowheads="1"/>
          </p:cNvSpPr>
          <p:nvPr/>
        </p:nvSpPr>
        <p:spPr bwMode="white">
          <a:xfrm>
            <a:off x="2209800" y="4648200"/>
            <a:ext cx="5638800" cy="381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0" marR="0" lvl="0" indent="0" algn="ctr" defTabSz="914400" rtl="0" eaLnBrk="1" fontAlgn="base" latinLnBrk="0" hangingPunct="1">
              <a:lnSpc>
                <a:spcPct val="90000"/>
              </a:lnSpc>
              <a:spcBef>
                <a:spcPct val="20000"/>
              </a:spcBef>
              <a:spcAft>
                <a:spcPct val="0"/>
              </a:spcAft>
              <a:buClr>
                <a:schemeClr val="hlink"/>
              </a:buClr>
              <a:buSzTx/>
              <a:buFont typeface="Wingdings" pitchFamily="2" charset="2"/>
              <a:buNone/>
              <a:tabLst/>
              <a:defRPr/>
            </a:pPr>
            <a:r>
              <a:rPr kumimoji="0" lang="en-US" sz="4400" b="1" i="0" u="none" strike="noStrike" kern="0" spc="50" normalizeH="0" baseline="0" noProof="0" dirty="0" err="1" smtClean="0">
                <a:ln w="11430"/>
                <a:solidFill>
                  <a:srgbClr val="002060"/>
                </a:solidFill>
                <a:effectLst>
                  <a:outerShdw blurRad="76200" dist="50800" dir="5400000" algn="tl" rotWithShape="0">
                    <a:srgbClr val="000000">
                      <a:alpha val="65000"/>
                    </a:srgbClr>
                  </a:outerShdw>
                </a:effectLst>
                <a:uLnTx/>
                <a:uFillTx/>
                <a:latin typeface="Vladimir Script" pitchFamily="66" charset="0"/>
              </a:rPr>
              <a:t>Certificación</a:t>
            </a:r>
            <a:r>
              <a:rPr kumimoji="0" lang="en-US" sz="4400" b="1" i="0" u="none" strike="noStrike" kern="0" spc="50" normalizeH="0" baseline="0" noProof="0" dirty="0" smtClean="0">
                <a:ln w="11430"/>
                <a:solidFill>
                  <a:srgbClr val="002060"/>
                </a:solidFill>
                <a:effectLst>
                  <a:outerShdw blurRad="76200" dist="50800" dir="5400000" algn="tl" rotWithShape="0">
                    <a:srgbClr val="000000">
                      <a:alpha val="65000"/>
                    </a:srgbClr>
                  </a:outerShdw>
                </a:effectLst>
                <a:uLnTx/>
                <a:uFillTx/>
                <a:latin typeface="Vladimir Script" pitchFamily="66" charset="0"/>
              </a:rPr>
              <a:t> de </a:t>
            </a:r>
            <a:r>
              <a:rPr kumimoji="0" lang="en-US" sz="4400" b="1" i="0" u="none" strike="noStrike" kern="0" spc="50" normalizeH="0" baseline="0" noProof="0" dirty="0" err="1" smtClean="0">
                <a:ln w="11430"/>
                <a:solidFill>
                  <a:srgbClr val="002060"/>
                </a:solidFill>
                <a:effectLst>
                  <a:outerShdw blurRad="76200" dist="50800" dir="5400000" algn="tl" rotWithShape="0">
                    <a:srgbClr val="000000">
                      <a:alpha val="65000"/>
                    </a:srgbClr>
                  </a:outerShdw>
                </a:effectLst>
                <a:uLnTx/>
                <a:uFillTx/>
                <a:latin typeface="Vladimir Script" pitchFamily="66" charset="0"/>
              </a:rPr>
              <a:t>Líderes</a:t>
            </a:r>
            <a:endParaRPr kumimoji="0" lang="en-US" sz="4400" b="1" i="0" u="none" strike="noStrike" kern="0" spc="50" normalizeH="0" baseline="0" noProof="0" dirty="0">
              <a:ln w="11430"/>
              <a:solidFill>
                <a:srgbClr val="002060"/>
              </a:solidFill>
              <a:effectLst>
                <a:outerShdw blurRad="76200" dist="50800" dir="5400000" algn="tl" rotWithShape="0">
                  <a:srgbClr val="000000">
                    <a:alpha val="65000"/>
                  </a:srgbClr>
                </a:outerShdw>
              </a:effectLst>
              <a:uLnTx/>
              <a:uFillTx/>
              <a:latin typeface="Vladimir Script" pitchFamily="66" charset="0"/>
            </a:endParaRPr>
          </a:p>
        </p:txBody>
      </p:sp>
      <p:sp>
        <p:nvSpPr>
          <p:cNvPr id="55" name="Freeform 3"/>
          <p:cNvSpPr>
            <a:spLocks noEditPoints="1"/>
          </p:cNvSpPr>
          <p:nvPr/>
        </p:nvSpPr>
        <p:spPr bwMode="gray">
          <a:xfrm rot="9345575" flipV="1">
            <a:off x="794137" y="350229"/>
            <a:ext cx="7240637" cy="3815033"/>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gradFill rotWithShape="1">
            <a:gsLst>
              <a:gs pos="0">
                <a:schemeClr val="hlink"/>
              </a:gs>
              <a:gs pos="100000">
                <a:schemeClr val="accent1"/>
              </a:gs>
            </a:gsLst>
            <a:lin ang="5400000" scaled="1"/>
          </a:gradFill>
          <a:ln w="0">
            <a:noFill/>
            <a:prstDash val="solid"/>
            <a:round/>
            <a:headEnd/>
            <a:tailEnd/>
          </a:ln>
          <a:effectLst>
            <a:outerShdw blurRad="50800" dist="38100" dir="2700000" algn="tl" rotWithShape="0">
              <a:prstClr val="black">
                <a:alpha val="40000"/>
              </a:prstClr>
            </a:outerShdw>
          </a:effectLst>
        </p:spPr>
        <p:txBody>
          <a:bodyPr/>
          <a:lstStyle/>
          <a:p>
            <a:endParaRPr lang="es-HN"/>
          </a:p>
        </p:txBody>
      </p:sp>
      <p:sp>
        <p:nvSpPr>
          <p:cNvPr id="126" name="Rectangle 2"/>
          <p:cNvSpPr>
            <a:spLocks noGrp="1" noChangeArrowheads="1"/>
          </p:cNvSpPr>
          <p:nvPr>
            <p:ph type="ctrTitle"/>
          </p:nvPr>
        </p:nvSpPr>
        <p:spPr>
          <a:xfrm>
            <a:off x="1524000" y="4397375"/>
            <a:ext cx="1676400" cy="1012825"/>
          </a:xfrm>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2400" spc="50" dirty="0" smtClean="0">
                <a:ln w="11430"/>
                <a:solidFill>
                  <a:srgbClr val="C00000"/>
                </a:solidFill>
                <a:effectLst>
                  <a:outerShdw blurRad="76200" dist="50800" dir="5400000" algn="tl" rotWithShape="0">
                    <a:srgbClr val="000000">
                      <a:alpha val="65000"/>
                    </a:srgbClr>
                  </a:outerShdw>
                </a:effectLst>
                <a:latin typeface="Arial Black" pitchFamily="34" charset="0"/>
              </a:rPr>
              <a:t>NIVEL</a:t>
            </a:r>
            <a:endParaRPr lang="en-US" sz="2400" spc="50" dirty="0">
              <a:ln w="11430"/>
              <a:solidFill>
                <a:srgbClr val="C00000"/>
              </a:solidFill>
              <a:effectLst>
                <a:outerShdw blurRad="76200" dist="50800" dir="5400000" algn="tl" rotWithShape="0">
                  <a:srgbClr val="000000">
                    <a:alpha val="65000"/>
                  </a:srgbClr>
                </a:outerShdw>
              </a:effectLst>
              <a:latin typeface="Arial Black" pitchFamily="34" charset="0"/>
            </a:endParaRPr>
          </a:p>
        </p:txBody>
      </p:sp>
      <p:sp>
        <p:nvSpPr>
          <p:cNvPr id="56" name="Rectangle 3"/>
          <p:cNvSpPr>
            <a:spLocks noGrp="1" noChangeArrowheads="1"/>
          </p:cNvSpPr>
          <p:nvPr>
            <p:ph type="subTitle" idx="1"/>
          </p:nvPr>
        </p:nvSpPr>
        <p:spPr>
          <a:xfrm>
            <a:off x="1447800" y="5181600"/>
            <a:ext cx="7162800" cy="381000"/>
          </a:xfrm>
        </p:spPr>
        <p:txBody>
          <a:bodyPr anchor="ctr"/>
          <a:lstStyle/>
          <a:p>
            <a:pPr>
              <a:lnSpc>
                <a:spcPct val="90000"/>
              </a:lnSpc>
            </a:pPr>
            <a:r>
              <a:rPr lang="en-US" sz="1600" dirty="0" smtClean="0"/>
              <a:t>UNIÓN VENEZOLANA ORIENTAL</a:t>
            </a:r>
            <a:endParaRPr lang="en-US" sz="1600" dirty="0"/>
          </a:p>
        </p:txBody>
      </p:sp>
      <p:sp>
        <p:nvSpPr>
          <p:cNvPr id="57" name="56 Rectángulo"/>
          <p:cNvSpPr/>
          <p:nvPr/>
        </p:nvSpPr>
        <p:spPr>
          <a:xfrm>
            <a:off x="3429000" y="5715000"/>
            <a:ext cx="2743200" cy="114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53" name="Picture 2" descr="C:\Users\Ney Devis\Pictures\Logo GP.png"/>
          <p:cNvPicPr>
            <a:picLocks noChangeAspect="1" noChangeArrowheads="1"/>
          </p:cNvPicPr>
          <p:nvPr/>
        </p:nvPicPr>
        <p:blipFill>
          <a:blip r:embed="rId2" cstate="print"/>
          <a:srcRect/>
          <a:stretch>
            <a:fillRect/>
          </a:stretch>
        </p:blipFill>
        <p:spPr bwMode="auto">
          <a:xfrm>
            <a:off x="3200400" y="304800"/>
            <a:ext cx="3141617" cy="2971800"/>
          </a:xfrm>
          <a:prstGeom prst="rect">
            <a:avLst/>
          </a:prstGeom>
          <a:noFill/>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1000"/>
                                        <p:tgtEl>
                                          <p:spTgt spid="55"/>
                                        </p:tgtEl>
                                      </p:cBhvr>
                                    </p:animEffect>
                                    <p:anim calcmode="lin" valueType="num">
                                      <p:cBhvr>
                                        <p:cTn id="8" dur="1000" fill="hold"/>
                                        <p:tgtEl>
                                          <p:spTgt spid="55"/>
                                        </p:tgtEl>
                                        <p:attrNameLst>
                                          <p:attrName>ppt_x</p:attrName>
                                        </p:attrNameLst>
                                      </p:cBhvr>
                                      <p:tavLst>
                                        <p:tav tm="0">
                                          <p:val>
                                            <p:strVal val="#ppt_x"/>
                                          </p:val>
                                        </p:tav>
                                        <p:tav tm="100000">
                                          <p:val>
                                            <p:strVal val="#ppt_x"/>
                                          </p:val>
                                        </p:tav>
                                      </p:tavLst>
                                    </p:anim>
                                    <p:anim calcmode="lin" valueType="num">
                                      <p:cBhvr>
                                        <p:cTn id="9"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5" presetClass="entr" presetSubtype="0" fill="hold" nodeType="clickEffect">
                                  <p:stCondLst>
                                    <p:cond delay="0"/>
                                  </p:stCondLst>
                                  <p:childTnLst>
                                    <p:set>
                                      <p:cBhvr>
                                        <p:cTn id="13" dur="1" fill="hold">
                                          <p:stCondLst>
                                            <p:cond delay="0"/>
                                          </p:stCondLst>
                                        </p:cTn>
                                        <p:tgtEl>
                                          <p:spTgt spid="49"/>
                                        </p:tgtEl>
                                        <p:attrNameLst>
                                          <p:attrName>style.visibility</p:attrName>
                                        </p:attrNameLst>
                                      </p:cBhvr>
                                      <p:to>
                                        <p:strVal val="visible"/>
                                      </p:to>
                                    </p:set>
                                    <p:anim calcmode="lin" valueType="num">
                                      <p:cBhvr>
                                        <p:cTn id="14" dur="1000" fill="hold"/>
                                        <p:tgtEl>
                                          <p:spTgt spid="49"/>
                                        </p:tgtEl>
                                        <p:attrNameLst>
                                          <p:attrName>ppt_w</p:attrName>
                                        </p:attrNameLst>
                                      </p:cBhvr>
                                      <p:tavLst>
                                        <p:tav tm="0">
                                          <p:val>
                                            <p:fltVal val="0"/>
                                          </p:val>
                                        </p:tav>
                                        <p:tav tm="100000">
                                          <p:val>
                                            <p:strVal val="#ppt_w"/>
                                          </p:val>
                                        </p:tav>
                                      </p:tavLst>
                                    </p:anim>
                                    <p:anim calcmode="lin" valueType="num">
                                      <p:cBhvr>
                                        <p:cTn id="15" dur="1000" fill="hold"/>
                                        <p:tgtEl>
                                          <p:spTgt spid="49"/>
                                        </p:tgtEl>
                                        <p:attrNameLst>
                                          <p:attrName>ppt_h</p:attrName>
                                        </p:attrNameLst>
                                      </p:cBhvr>
                                      <p:tavLst>
                                        <p:tav tm="0">
                                          <p:val>
                                            <p:fltVal val="0"/>
                                          </p:val>
                                        </p:tav>
                                        <p:tav tm="100000">
                                          <p:val>
                                            <p:strVal val="#ppt_h"/>
                                          </p:val>
                                        </p:tav>
                                      </p:tavLst>
                                    </p:anim>
                                    <p:anim calcmode="lin" valueType="num">
                                      <p:cBhvr>
                                        <p:cTn id="16" dur="1000" fill="hold"/>
                                        <p:tgtEl>
                                          <p:spTgt spid="49"/>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49"/>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8" fill="hold">
                      <p:stCondLst>
                        <p:cond delay="indefinite"/>
                      </p:stCondLst>
                      <p:childTnLst>
                        <p:par>
                          <p:cTn id="19" fill="hold">
                            <p:stCondLst>
                              <p:cond delay="0"/>
                            </p:stCondLst>
                            <p:childTnLst>
                              <p:par>
                                <p:cTn id="20" presetID="15" presetClass="entr" presetSubtype="0" fill="hold" nodeType="clickEffect">
                                  <p:stCondLst>
                                    <p:cond delay="0"/>
                                  </p:stCondLst>
                                  <p:childTnLst>
                                    <p:set>
                                      <p:cBhvr>
                                        <p:cTn id="21" dur="1" fill="hold">
                                          <p:stCondLst>
                                            <p:cond delay="0"/>
                                          </p:stCondLst>
                                        </p:cTn>
                                        <p:tgtEl>
                                          <p:spTgt spid="111"/>
                                        </p:tgtEl>
                                        <p:attrNameLst>
                                          <p:attrName>style.visibility</p:attrName>
                                        </p:attrNameLst>
                                      </p:cBhvr>
                                      <p:to>
                                        <p:strVal val="visible"/>
                                      </p:to>
                                    </p:set>
                                    <p:anim calcmode="lin" valueType="num">
                                      <p:cBhvr>
                                        <p:cTn id="22" dur="1000" fill="hold"/>
                                        <p:tgtEl>
                                          <p:spTgt spid="111"/>
                                        </p:tgtEl>
                                        <p:attrNameLst>
                                          <p:attrName>ppt_w</p:attrName>
                                        </p:attrNameLst>
                                      </p:cBhvr>
                                      <p:tavLst>
                                        <p:tav tm="0">
                                          <p:val>
                                            <p:fltVal val="0"/>
                                          </p:val>
                                        </p:tav>
                                        <p:tav tm="100000">
                                          <p:val>
                                            <p:strVal val="#ppt_w"/>
                                          </p:val>
                                        </p:tav>
                                      </p:tavLst>
                                    </p:anim>
                                    <p:anim calcmode="lin" valueType="num">
                                      <p:cBhvr>
                                        <p:cTn id="23" dur="1000" fill="hold"/>
                                        <p:tgtEl>
                                          <p:spTgt spid="111"/>
                                        </p:tgtEl>
                                        <p:attrNameLst>
                                          <p:attrName>ppt_h</p:attrName>
                                        </p:attrNameLst>
                                      </p:cBhvr>
                                      <p:tavLst>
                                        <p:tav tm="0">
                                          <p:val>
                                            <p:fltVal val="0"/>
                                          </p:val>
                                        </p:tav>
                                        <p:tav tm="100000">
                                          <p:val>
                                            <p:strVal val="#ppt_h"/>
                                          </p:val>
                                        </p:tav>
                                      </p:tavLst>
                                    </p:anim>
                                    <p:anim calcmode="lin" valueType="num">
                                      <p:cBhvr>
                                        <p:cTn id="24" dur="1000" fill="hold"/>
                                        <p:tgtEl>
                                          <p:spTgt spid="111"/>
                                        </p:tgtEl>
                                        <p:attrNameLst>
                                          <p:attrName>ppt_x</p:attrName>
                                        </p:attrNameLst>
                                      </p:cBhvr>
                                      <p:tavLst>
                                        <p:tav tm="0" fmla="#ppt_x+(cos(-2*pi*(1-$))*-#ppt_x-sin(-2*pi*(1-$))*(1-#ppt_y))*(1-$)">
                                          <p:val>
                                            <p:fltVal val="0"/>
                                          </p:val>
                                        </p:tav>
                                        <p:tav tm="100000">
                                          <p:val>
                                            <p:fltVal val="1"/>
                                          </p:val>
                                        </p:tav>
                                      </p:tavLst>
                                    </p:anim>
                                    <p:anim calcmode="lin" valueType="num">
                                      <p:cBhvr>
                                        <p:cTn id="25" dur="1000" fill="hold"/>
                                        <p:tgtEl>
                                          <p:spTgt spid="111"/>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6" fill="hold">
                      <p:stCondLst>
                        <p:cond delay="indefinite"/>
                      </p:stCondLst>
                      <p:childTnLst>
                        <p:par>
                          <p:cTn id="27" fill="hold">
                            <p:stCondLst>
                              <p:cond delay="0"/>
                            </p:stCondLst>
                            <p:childTnLst>
                              <p:par>
                                <p:cTn id="28" presetID="15" presetClass="entr" presetSubtype="0" fill="hold" nodeType="clickEffect">
                                  <p:stCondLst>
                                    <p:cond delay="0"/>
                                  </p:stCondLst>
                                  <p:childTnLst>
                                    <p:set>
                                      <p:cBhvr>
                                        <p:cTn id="29" dur="1" fill="hold">
                                          <p:stCondLst>
                                            <p:cond delay="0"/>
                                          </p:stCondLst>
                                        </p:cTn>
                                        <p:tgtEl>
                                          <p:spTgt spid="133"/>
                                        </p:tgtEl>
                                        <p:attrNameLst>
                                          <p:attrName>style.visibility</p:attrName>
                                        </p:attrNameLst>
                                      </p:cBhvr>
                                      <p:to>
                                        <p:strVal val="visible"/>
                                      </p:to>
                                    </p:set>
                                    <p:anim calcmode="lin" valueType="num">
                                      <p:cBhvr>
                                        <p:cTn id="30" dur="1000" fill="hold"/>
                                        <p:tgtEl>
                                          <p:spTgt spid="133"/>
                                        </p:tgtEl>
                                        <p:attrNameLst>
                                          <p:attrName>ppt_w</p:attrName>
                                        </p:attrNameLst>
                                      </p:cBhvr>
                                      <p:tavLst>
                                        <p:tav tm="0">
                                          <p:val>
                                            <p:fltVal val="0"/>
                                          </p:val>
                                        </p:tav>
                                        <p:tav tm="100000">
                                          <p:val>
                                            <p:strVal val="#ppt_w"/>
                                          </p:val>
                                        </p:tav>
                                      </p:tavLst>
                                    </p:anim>
                                    <p:anim calcmode="lin" valueType="num">
                                      <p:cBhvr>
                                        <p:cTn id="31" dur="1000" fill="hold"/>
                                        <p:tgtEl>
                                          <p:spTgt spid="133"/>
                                        </p:tgtEl>
                                        <p:attrNameLst>
                                          <p:attrName>ppt_h</p:attrName>
                                        </p:attrNameLst>
                                      </p:cBhvr>
                                      <p:tavLst>
                                        <p:tav tm="0">
                                          <p:val>
                                            <p:fltVal val="0"/>
                                          </p:val>
                                        </p:tav>
                                        <p:tav tm="100000">
                                          <p:val>
                                            <p:strVal val="#ppt_h"/>
                                          </p:val>
                                        </p:tav>
                                      </p:tavLst>
                                    </p:anim>
                                    <p:anim calcmode="lin" valueType="num">
                                      <p:cBhvr>
                                        <p:cTn id="32" dur="1000" fill="hold"/>
                                        <p:tgtEl>
                                          <p:spTgt spid="133"/>
                                        </p:tgtEl>
                                        <p:attrNameLst>
                                          <p:attrName>ppt_x</p:attrName>
                                        </p:attrNameLst>
                                      </p:cBhvr>
                                      <p:tavLst>
                                        <p:tav tm="0" fmla="#ppt_x+(cos(-2*pi*(1-$))*-#ppt_x-sin(-2*pi*(1-$))*(1-#ppt_y))*(1-$)">
                                          <p:val>
                                            <p:fltVal val="0"/>
                                          </p:val>
                                        </p:tav>
                                        <p:tav tm="100000">
                                          <p:val>
                                            <p:fltVal val="1"/>
                                          </p:val>
                                        </p:tav>
                                      </p:tavLst>
                                    </p:anim>
                                    <p:anim calcmode="lin" valueType="num">
                                      <p:cBhvr>
                                        <p:cTn id="33" dur="1000" fill="hold"/>
                                        <p:tgtEl>
                                          <p:spTgt spid="13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4" fill="hold">
                      <p:stCondLst>
                        <p:cond delay="indefinite"/>
                      </p:stCondLst>
                      <p:childTnLst>
                        <p:par>
                          <p:cTn id="35" fill="hold">
                            <p:stCondLst>
                              <p:cond delay="0"/>
                            </p:stCondLst>
                            <p:childTnLst>
                              <p:par>
                                <p:cTn id="36" presetID="45" presetClass="entr" presetSubtype="0" fill="hold" grpId="0" nodeType="clickEffect">
                                  <p:stCondLst>
                                    <p:cond delay="0"/>
                                  </p:stCondLst>
                                  <p:iterate type="lt">
                                    <p:tmPct val="10000"/>
                                  </p:iterate>
                                  <p:childTnLst>
                                    <p:set>
                                      <p:cBhvr>
                                        <p:cTn id="37" dur="1" fill="hold">
                                          <p:stCondLst>
                                            <p:cond delay="0"/>
                                          </p:stCondLst>
                                        </p:cTn>
                                        <p:tgtEl>
                                          <p:spTgt spid="132"/>
                                        </p:tgtEl>
                                        <p:attrNameLst>
                                          <p:attrName>style.visibility</p:attrName>
                                        </p:attrNameLst>
                                      </p:cBhvr>
                                      <p:to>
                                        <p:strVal val="visible"/>
                                      </p:to>
                                    </p:set>
                                    <p:animEffect transition="in" filter="fade">
                                      <p:cBhvr>
                                        <p:cTn id="38" dur="2000"/>
                                        <p:tgtEl>
                                          <p:spTgt spid="132"/>
                                        </p:tgtEl>
                                      </p:cBhvr>
                                    </p:animEffect>
                                    <p:anim calcmode="lin" valueType="num">
                                      <p:cBhvr>
                                        <p:cTn id="39" dur="2000" fill="hold"/>
                                        <p:tgtEl>
                                          <p:spTgt spid="132"/>
                                        </p:tgtEl>
                                        <p:attrNameLst>
                                          <p:attrName>ppt_w</p:attrName>
                                        </p:attrNameLst>
                                      </p:cBhvr>
                                      <p:tavLst>
                                        <p:tav tm="0" fmla="#ppt_w*sin(2.5*pi*$)">
                                          <p:val>
                                            <p:fltVal val="0"/>
                                          </p:val>
                                        </p:tav>
                                        <p:tav tm="100000">
                                          <p:val>
                                            <p:fltVal val="1"/>
                                          </p:val>
                                        </p:tav>
                                      </p:tavLst>
                                    </p:anim>
                                    <p:anim calcmode="lin" valueType="num">
                                      <p:cBhvr>
                                        <p:cTn id="40" dur="2000" fill="hold"/>
                                        <p:tgtEl>
                                          <p:spTgt spid="132"/>
                                        </p:tgtEl>
                                        <p:attrNameLst>
                                          <p:attrName>ppt_h</p:attrName>
                                        </p:attrNameLst>
                                      </p:cBhvr>
                                      <p:tavLst>
                                        <p:tav tm="0">
                                          <p:val>
                                            <p:strVal val="#ppt_h"/>
                                          </p:val>
                                        </p:tav>
                                        <p:tav tm="100000">
                                          <p:val>
                                            <p:strVal val="#ppt_h"/>
                                          </p:val>
                                        </p:tav>
                                      </p:tavLst>
                                    </p:anim>
                                  </p:childTnLst>
                                </p:cTn>
                              </p:par>
                            </p:childTnLst>
                          </p:cTn>
                        </p:par>
                      </p:childTnLst>
                    </p:cTn>
                  </p:par>
                  <p:par>
                    <p:cTn id="41" fill="hold">
                      <p:stCondLst>
                        <p:cond delay="indefinite"/>
                      </p:stCondLst>
                      <p:childTnLst>
                        <p:par>
                          <p:cTn id="42" fill="hold">
                            <p:stCondLst>
                              <p:cond delay="0"/>
                            </p:stCondLst>
                            <p:childTnLst>
                              <p:par>
                                <p:cTn id="43" presetID="27" presetClass="entr" presetSubtype="0" fill="hold" grpId="0" nodeType="clickEffect">
                                  <p:stCondLst>
                                    <p:cond delay="0"/>
                                  </p:stCondLst>
                                  <p:iterate type="lt">
                                    <p:tmPct val="50000"/>
                                  </p:iterate>
                                  <p:childTnLst>
                                    <p:set>
                                      <p:cBhvr>
                                        <p:cTn id="44" dur="1" fill="hold">
                                          <p:stCondLst>
                                            <p:cond delay="0"/>
                                          </p:stCondLst>
                                        </p:cTn>
                                        <p:tgtEl>
                                          <p:spTgt spid="126"/>
                                        </p:tgtEl>
                                        <p:attrNameLst>
                                          <p:attrName>style.visibility</p:attrName>
                                        </p:attrNameLst>
                                      </p:cBhvr>
                                      <p:to>
                                        <p:strVal val="visible"/>
                                      </p:to>
                                    </p:set>
                                    <p:anim calcmode="discrete" valueType="clr">
                                      <p:cBhvr override="childStyle">
                                        <p:cTn id="45" dur="80"/>
                                        <p:tgtEl>
                                          <p:spTgt spid="126"/>
                                        </p:tgtEl>
                                        <p:attrNameLst>
                                          <p:attrName>style.color</p:attrName>
                                        </p:attrNameLst>
                                      </p:cBhvr>
                                      <p:tavLst>
                                        <p:tav tm="0">
                                          <p:val>
                                            <p:clrVal>
                                              <a:schemeClr val="accent2"/>
                                            </p:clrVal>
                                          </p:val>
                                        </p:tav>
                                        <p:tav tm="50000">
                                          <p:val>
                                            <p:clrVal>
                                              <a:schemeClr val="hlink"/>
                                            </p:clrVal>
                                          </p:val>
                                        </p:tav>
                                      </p:tavLst>
                                    </p:anim>
                                    <p:anim calcmode="discrete" valueType="clr">
                                      <p:cBhvr>
                                        <p:cTn id="46" dur="80"/>
                                        <p:tgtEl>
                                          <p:spTgt spid="126"/>
                                        </p:tgtEl>
                                        <p:attrNameLst>
                                          <p:attrName>fillcolor</p:attrName>
                                        </p:attrNameLst>
                                      </p:cBhvr>
                                      <p:tavLst>
                                        <p:tav tm="0">
                                          <p:val>
                                            <p:clrVal>
                                              <a:schemeClr val="accent2"/>
                                            </p:clrVal>
                                          </p:val>
                                        </p:tav>
                                        <p:tav tm="50000">
                                          <p:val>
                                            <p:clrVal>
                                              <a:schemeClr val="hlink"/>
                                            </p:clrVal>
                                          </p:val>
                                        </p:tav>
                                      </p:tavLst>
                                    </p:anim>
                                    <p:set>
                                      <p:cBhvr>
                                        <p:cTn id="47" dur="80"/>
                                        <p:tgtEl>
                                          <p:spTgt spid="126"/>
                                        </p:tgtEl>
                                        <p:attrNameLst>
                                          <p:attrName>fill.type</p:attrName>
                                        </p:attrNameLst>
                                      </p:cBhvr>
                                      <p:to>
                                        <p:strVal val="solid"/>
                                      </p:to>
                                    </p:se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47"/>
                                        </p:tgtEl>
                                        <p:attrNameLst>
                                          <p:attrName>style.visibility</p:attrName>
                                        </p:attrNameLst>
                                      </p:cBhvr>
                                      <p:to>
                                        <p:strVal val="visible"/>
                                      </p:to>
                                    </p:set>
                                    <p:animEffect transition="in" filter="dissolve">
                                      <p:cBhvr>
                                        <p:cTn id="52" dur="500"/>
                                        <p:tgtEl>
                                          <p:spTgt spid="47"/>
                                        </p:tgtEl>
                                      </p:cBhvr>
                                    </p:animEffect>
                                  </p:childTnLst>
                                </p:cTn>
                              </p:par>
                            </p:childTnLst>
                          </p:cTn>
                        </p:par>
                      </p:childTnLst>
                    </p:cTn>
                  </p:par>
                  <p:par>
                    <p:cTn id="53" fill="hold">
                      <p:stCondLst>
                        <p:cond delay="indefinite"/>
                      </p:stCondLst>
                      <p:childTnLst>
                        <p:par>
                          <p:cTn id="54" fill="hold">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56">
                                            <p:txEl>
                                              <p:pRg st="0" end="0"/>
                                            </p:txEl>
                                          </p:spTgt>
                                        </p:tgtEl>
                                        <p:attrNameLst>
                                          <p:attrName>style.visibility</p:attrName>
                                        </p:attrNameLst>
                                      </p:cBhvr>
                                      <p:to>
                                        <p:strVal val="visible"/>
                                      </p:to>
                                    </p:set>
                                    <p:animEffect transition="in" filter="dissolve">
                                      <p:cBhvr>
                                        <p:cTn id="57" dur="500"/>
                                        <p:tgtEl>
                                          <p:spTgt spid="5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 grpId="0"/>
      <p:bldP spid="47" grpId="0"/>
      <p:bldP spid="126" grpId="0"/>
      <p:bldP spid="56"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24 Imagen" descr="boca wm.png"/>
          <p:cNvPicPr>
            <a:picLocks noChangeAspect="1"/>
          </p:cNvPicPr>
          <p:nvPr/>
        </p:nvPicPr>
        <p:blipFill>
          <a:blip r:embed="rId2" cstate="print">
            <a:duotone>
              <a:schemeClr val="accent4">
                <a:shade val="45000"/>
                <a:satMod val="135000"/>
              </a:schemeClr>
              <a:prstClr val="white"/>
            </a:duotone>
          </a:blip>
          <a:stretch>
            <a:fillRect/>
          </a:stretch>
        </p:blipFill>
        <p:spPr>
          <a:xfrm>
            <a:off x="3962513" y="2743285"/>
            <a:ext cx="4876687" cy="3657515"/>
          </a:xfrm>
          <a:prstGeom prst="rect">
            <a:avLst/>
          </a:prstGeom>
        </p:spPr>
      </p:pic>
      <p:sp>
        <p:nvSpPr>
          <p:cNvPr id="41986" name="Rectangle 2"/>
          <p:cNvSpPr>
            <a:spLocks noGrp="1" noChangeArrowheads="1"/>
          </p:cNvSpPr>
          <p:nvPr>
            <p:ph type="title"/>
          </p:nvPr>
        </p:nvSpPr>
        <p:spPr/>
        <p:txBody>
          <a:bodyPr/>
          <a:lstStyle/>
          <a:p>
            <a:r>
              <a:rPr lang="en-US" dirty="0" smtClean="0"/>
              <a:t>LOS DIEZMOS EN EL G.P.</a:t>
            </a:r>
            <a:endParaRPr lang="en-US" dirty="0"/>
          </a:p>
        </p:txBody>
      </p:sp>
      <p:grpSp>
        <p:nvGrpSpPr>
          <p:cNvPr id="3" name="14 Grupo"/>
          <p:cNvGrpSpPr/>
          <p:nvPr/>
        </p:nvGrpSpPr>
        <p:grpSpPr>
          <a:xfrm>
            <a:off x="-110010" y="2209800"/>
            <a:ext cx="1332948" cy="2215991"/>
            <a:chOff x="1610719" y="831037"/>
            <a:chExt cx="980081" cy="2321479"/>
          </a:xfrm>
        </p:grpSpPr>
        <p:grpSp>
          <p:nvGrpSpPr>
            <p:cNvPr id="4" name="Group 3"/>
            <p:cNvGrpSpPr>
              <a:grpSpLocks/>
            </p:cNvGrpSpPr>
            <p:nvPr/>
          </p:nvGrpSpPr>
          <p:grpSpPr bwMode="auto">
            <a:xfrm>
              <a:off x="1828800" y="1795463"/>
              <a:ext cx="762000" cy="665162"/>
              <a:chOff x="1110" y="2656"/>
              <a:chExt cx="1549" cy="1351"/>
            </a:xfrm>
          </p:grpSpPr>
          <p:sp>
            <p:nvSpPr>
              <p:cNvPr id="18"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a:effectLst/>
            </p:spPr>
            <p:txBody>
              <a:bodyPr wrap="none" anchor="ctr"/>
              <a:lstStyle/>
              <a:p>
                <a:pPr algn="ctr"/>
                <a:endParaRPr lang="es-HN" sz="48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sp>
            <p:nvSpPr>
              <p:cNvPr id="19"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p:spPr>
            <p:txBody>
              <a:bodyPr wrap="none" anchor="ctr"/>
              <a:lstStyle/>
              <a:p>
                <a:pPr algn="ctr"/>
                <a:endParaRPr lang="es-HN" sz="48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sp>
            <p:nvSpPr>
              <p:cNvPr id="20" name="AutoShape 6"/>
              <p:cNvSpPr>
                <a:spLocks noChangeArrowheads="1"/>
              </p:cNvSpPr>
              <p:nvPr/>
            </p:nvSpPr>
            <p:spPr bwMode="gray">
              <a:xfrm>
                <a:off x="1200" y="2736"/>
                <a:ext cx="1350" cy="1168"/>
              </a:xfrm>
              <a:prstGeom prst="hexagon">
                <a:avLst>
                  <a:gd name="adj" fmla="val 28896"/>
                  <a:gd name="vf" fmla="val 115470"/>
                </a:avLst>
              </a:prstGeom>
              <a:gradFill rotWithShape="1">
                <a:gsLst>
                  <a:gs pos="0">
                    <a:schemeClr val="accent2">
                      <a:gamma/>
                      <a:shade val="46275"/>
                      <a:invGamma/>
                    </a:schemeClr>
                  </a:gs>
                  <a:gs pos="100000">
                    <a:schemeClr val="accent2"/>
                  </a:gs>
                </a:gsLst>
                <a:lin ang="2700000" scaled="1"/>
              </a:gradFill>
              <a:ln w="9525">
                <a:solidFill>
                  <a:schemeClr val="tx1"/>
                </a:solidFill>
                <a:miter lim="800000"/>
                <a:headEnd/>
                <a:tailEnd/>
              </a:ln>
              <a:effectLst/>
            </p:spPr>
            <p:txBody>
              <a:bodyPr wrap="none" anchor="ctr"/>
              <a:lstStyle/>
              <a:p>
                <a:pPr algn="ctr"/>
                <a:endParaRPr lang="es-HN" sz="48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grpSp>
        <p:sp>
          <p:nvSpPr>
            <p:cNvPr id="17" name="Text Box 13"/>
            <p:cNvSpPr txBox="1">
              <a:spLocks noChangeArrowheads="1"/>
            </p:cNvSpPr>
            <p:nvPr/>
          </p:nvSpPr>
          <p:spPr bwMode="gray">
            <a:xfrm>
              <a:off x="1610719" y="831037"/>
              <a:ext cx="977333" cy="2321479"/>
            </a:xfrm>
            <a:prstGeom prst="rect">
              <a:avLst/>
            </a:prstGeom>
            <a:noFill/>
            <a:ln w="9525" algn="ctr">
              <a:noFill/>
              <a:miter lim="800000"/>
              <a:headEnd/>
              <a:tailEnd/>
            </a:ln>
            <a:effectLst/>
          </p:spPr>
          <p:txBody>
            <a:bodyPr wrap="none">
              <a:spAutoFit/>
            </a:bodyPr>
            <a:lstStyle/>
            <a:p>
              <a:pPr algn="ctr" eaLnBrk="0" hangingPunct="0"/>
              <a:r>
                <a:rPr lang="en-US" sz="13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roadway" pitchFamily="82" charset="0"/>
                </a:rPr>
                <a:t>5</a:t>
              </a:r>
              <a:endParaRPr lang="en-US" sz="13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roadway" pitchFamily="82" charset="0"/>
              </a:endParaRPr>
            </a:p>
          </p:txBody>
        </p:sp>
      </p:grpSp>
      <p:pic>
        <p:nvPicPr>
          <p:cNvPr id="21" name="Picture 17" descr="G:\Multimedia 2007 Trabajos\Division Interamericana\LOG OF 3.png"/>
          <p:cNvPicPr>
            <a:picLocks noChangeAspect="1" noChangeArrowheads="1"/>
          </p:cNvPicPr>
          <p:nvPr/>
        </p:nvPicPr>
        <p:blipFill>
          <a:blip r:embed="rId3" cstate="print"/>
          <a:srcRect l="3030" t="13880" r="6061" b="24430"/>
          <a:stretch>
            <a:fillRect/>
          </a:stretch>
        </p:blipFill>
        <p:spPr bwMode="auto">
          <a:xfrm>
            <a:off x="8077200" y="5551714"/>
            <a:ext cx="673100" cy="57694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3" name="Picture 2" descr="H:\grupos pequeños\logoPC GALA.png"/>
          <p:cNvPicPr>
            <a:picLocks noChangeAspect="1" noChangeArrowheads="1"/>
          </p:cNvPicPr>
          <p:nvPr/>
        </p:nvPicPr>
        <p:blipFill>
          <a:blip r:embed="rId4" cstate="print"/>
          <a:srcRect/>
          <a:stretch>
            <a:fillRect/>
          </a:stretch>
        </p:blipFill>
        <p:spPr bwMode="auto">
          <a:xfrm>
            <a:off x="7772400" y="39189"/>
            <a:ext cx="1371600" cy="1332411"/>
          </a:xfrm>
          <a:prstGeom prst="rect">
            <a:avLst/>
          </a:prstGeom>
          <a:ln>
            <a:noFill/>
          </a:ln>
          <a:effectLst>
            <a:outerShdw blurRad="292100" dist="139700" dir="2700000" algn="tl" rotWithShape="0">
              <a:srgbClr val="333333">
                <a:alpha val="65000"/>
              </a:srgbClr>
            </a:outerShdw>
          </a:effectLst>
        </p:spPr>
      </p:pic>
      <p:sp>
        <p:nvSpPr>
          <p:cNvPr id="28" name="Rectangle 3"/>
          <p:cNvSpPr txBox="1">
            <a:spLocks noChangeArrowheads="1"/>
          </p:cNvSpPr>
          <p:nvPr/>
        </p:nvSpPr>
        <p:spPr bwMode="auto">
          <a:xfrm>
            <a:off x="762000" y="990600"/>
            <a:ext cx="8001000" cy="5334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400050" marR="0" lvl="2" indent="0" algn="just" defTabSz="914400" rtl="0" eaLnBrk="1" fontAlgn="base" latinLnBrk="0" hangingPunct="1">
              <a:lnSpc>
                <a:spcPct val="100000"/>
              </a:lnSpc>
              <a:spcBef>
                <a:spcPts val="600"/>
              </a:spcBef>
              <a:spcAft>
                <a:spcPts val="600"/>
              </a:spcAft>
              <a:buClr>
                <a:schemeClr val="tx1"/>
              </a:buClr>
              <a:buSzTx/>
              <a:buFontTx/>
              <a:buNone/>
              <a:tabLst/>
              <a:defRPr/>
            </a:pPr>
            <a:endParaRPr kumimoji="0" lang="es-ES_tradnl" sz="2800" b="1" i="0" u="none" strike="noStrike" kern="1200" cap="none" spc="0" normalizeH="0" baseline="0" noProof="0" dirty="0" smtClean="0">
              <a:ln>
                <a:noFill/>
              </a:ln>
              <a:solidFill>
                <a:srgbClr val="000000"/>
              </a:solidFill>
              <a:effectLst/>
              <a:uLnTx/>
              <a:uFillTx/>
              <a:latin typeface="Arial" charset="0"/>
              <a:ea typeface="+mn-ea"/>
              <a:cs typeface="+mn-cs"/>
            </a:endParaRPr>
          </a:p>
          <a:p>
            <a:pPr marL="400050" marR="0" lvl="2" indent="0" algn="just" defTabSz="914400" rtl="0" eaLnBrk="1" fontAlgn="base" latinLnBrk="0" hangingPunct="1">
              <a:lnSpc>
                <a:spcPct val="100000"/>
              </a:lnSpc>
              <a:spcBef>
                <a:spcPts val="600"/>
              </a:spcBef>
              <a:spcAft>
                <a:spcPts val="600"/>
              </a:spcAft>
              <a:buClr>
                <a:schemeClr val="tx1"/>
              </a:buClr>
              <a:buSzTx/>
              <a:buFontTx/>
              <a:buNone/>
              <a:tabLst/>
              <a:defRPr/>
            </a:pPr>
            <a:r>
              <a:rPr kumimoji="0" lang="es-ES_tradnl" sz="2800" b="1" i="0" u="none" strike="noStrike" kern="1200" cap="none" spc="0" normalizeH="0" baseline="0" noProof="0" dirty="0" smtClean="0">
                <a:ln>
                  <a:noFill/>
                </a:ln>
                <a:solidFill>
                  <a:srgbClr val="000000"/>
                </a:solidFill>
                <a:effectLst/>
                <a:uLnTx/>
                <a:uFillTx/>
                <a:latin typeface="Arial" charset="0"/>
                <a:ea typeface="+mn-ea"/>
                <a:cs typeface="+mn-cs"/>
              </a:rPr>
              <a:t>“Celebrar</a:t>
            </a:r>
            <a:r>
              <a:rPr kumimoji="0" lang="es-ES_tradnl" sz="2800" b="1" i="0" u="none" strike="noStrike" kern="1200" cap="none" spc="0" normalizeH="0" noProof="0" dirty="0" smtClean="0">
                <a:ln>
                  <a:noFill/>
                </a:ln>
                <a:solidFill>
                  <a:srgbClr val="000000"/>
                </a:solidFill>
                <a:effectLst/>
                <a:uLnTx/>
                <a:uFillTx/>
                <a:latin typeface="Arial" charset="0"/>
                <a:ea typeface="+mn-ea"/>
                <a:cs typeface="+mn-cs"/>
              </a:rPr>
              <a:t> en el G.P., programas de testificación en donde los miembros fieles en la devolución de sus diezmos y ofrendas relaten las bendiciones que han recibido de Dios</a:t>
            </a:r>
            <a:r>
              <a:rPr kumimoji="0" lang="es-ES_tradnl" sz="2800" b="1" i="0" u="none" strike="noStrike" kern="1200" cap="none" spc="0" normalizeH="0" baseline="0" noProof="0" dirty="0" smtClean="0">
                <a:ln>
                  <a:noFill/>
                </a:ln>
                <a:solidFill>
                  <a:srgbClr val="000000"/>
                </a:solidFill>
                <a:effectLst/>
                <a:uLnTx/>
                <a:uFillTx/>
                <a:latin typeface="Arial" charset="0"/>
                <a:ea typeface="+mn-ea"/>
                <a:cs typeface="+mn-cs"/>
              </a:rPr>
              <a:t>…</a:t>
            </a:r>
          </a:p>
          <a:p>
            <a:pPr marL="400050" marR="0" lvl="2" indent="0" algn="just" defTabSz="914400" rtl="0" eaLnBrk="1" fontAlgn="base" latinLnBrk="0" hangingPunct="1">
              <a:lnSpc>
                <a:spcPct val="100000"/>
              </a:lnSpc>
              <a:spcBef>
                <a:spcPts val="600"/>
              </a:spcBef>
              <a:spcAft>
                <a:spcPts val="600"/>
              </a:spcAft>
              <a:buClr>
                <a:schemeClr val="tx1"/>
              </a:buClr>
              <a:buSzTx/>
              <a:buFontTx/>
              <a:buNone/>
              <a:tabLst/>
              <a:defRPr/>
            </a:pPr>
            <a:r>
              <a:rPr kumimoji="0" lang="es-ES_tradnl" sz="2800" b="1" i="0" u="none" strike="noStrike" kern="1200" cap="none" spc="0" normalizeH="0" baseline="0" noProof="0" dirty="0" smtClean="0">
                <a:ln>
                  <a:noFill/>
                </a:ln>
                <a:solidFill>
                  <a:srgbClr val="000000"/>
                </a:solidFill>
                <a:effectLst/>
                <a:uLnTx/>
                <a:uFillTx/>
                <a:latin typeface="Arial" charset="0"/>
                <a:ea typeface="+mn-ea"/>
                <a:cs typeface="+mn-cs"/>
              </a:rPr>
              <a:t>Relatar a los miembros experiencias</a:t>
            </a:r>
            <a:r>
              <a:rPr kumimoji="0" lang="es-ES_tradnl" sz="2800" b="1" i="0" u="none" strike="noStrike" kern="1200" cap="none" spc="0" normalizeH="0" noProof="0" dirty="0" smtClean="0">
                <a:ln>
                  <a:noFill/>
                </a:ln>
                <a:solidFill>
                  <a:srgbClr val="000000"/>
                </a:solidFill>
                <a:effectLst/>
                <a:uLnTx/>
                <a:uFillTx/>
                <a:latin typeface="Arial" charset="0"/>
                <a:ea typeface="+mn-ea"/>
                <a:cs typeface="+mn-cs"/>
              </a:rPr>
              <a:t> reales de bendiciones recibidas por la fidelidad a Dios</a:t>
            </a:r>
            <a:r>
              <a:rPr kumimoji="0" lang="es-ES_tradnl" sz="2800" b="1" i="0" u="none" strike="noStrike" kern="1200" cap="none" spc="0" normalizeH="0" baseline="0" noProof="0" dirty="0" smtClean="0">
                <a:ln>
                  <a:noFill/>
                </a:ln>
                <a:solidFill>
                  <a:srgbClr val="000000"/>
                </a:solidFill>
                <a:effectLst/>
                <a:uLnTx/>
                <a:uFillTx/>
                <a:latin typeface="Arial" charset="0"/>
                <a:ea typeface="+mn-ea"/>
                <a:cs typeface="+mn-cs"/>
              </a:rPr>
              <a:t>”.</a:t>
            </a:r>
          </a:p>
          <a:p>
            <a:pPr marL="400050" marR="0" lvl="2" indent="0" algn="just" defTabSz="914400" rtl="0" eaLnBrk="1" fontAlgn="base" latinLnBrk="0" hangingPunct="1">
              <a:lnSpc>
                <a:spcPct val="100000"/>
              </a:lnSpc>
              <a:spcBef>
                <a:spcPts val="600"/>
              </a:spcBef>
              <a:spcAft>
                <a:spcPts val="600"/>
              </a:spcAft>
              <a:buClr>
                <a:schemeClr val="tx1"/>
              </a:buClr>
              <a:buSzTx/>
              <a:buFontTx/>
              <a:buNone/>
              <a:tabLst/>
              <a:defRPr/>
            </a:pPr>
            <a:r>
              <a:rPr kumimoji="0" lang="es-ES_tradnl" sz="2400" b="0" i="1" u="none" strike="noStrike" kern="1200" cap="none" spc="0" normalizeH="0" baseline="0" noProof="0" dirty="0" smtClean="0">
                <a:ln>
                  <a:noFill/>
                </a:ln>
                <a:solidFill>
                  <a:srgbClr val="000000"/>
                </a:solidFill>
                <a:effectLst/>
                <a:uLnTx/>
                <a:uFillTx/>
                <a:latin typeface="Garamond" pitchFamily="2" charset="0"/>
                <a:ea typeface="+mn-ea"/>
                <a:cs typeface="+mn-cs"/>
              </a:rPr>
              <a:t>Manual de la pequeña congregación, p. 64.</a:t>
            </a:r>
          </a:p>
        </p:txBody>
      </p:sp>
      <p:grpSp>
        <p:nvGrpSpPr>
          <p:cNvPr id="22" name="21 Grupo"/>
          <p:cNvGrpSpPr/>
          <p:nvPr/>
        </p:nvGrpSpPr>
        <p:grpSpPr>
          <a:xfrm>
            <a:off x="0" y="6172200"/>
            <a:ext cx="9144000" cy="457200"/>
            <a:chOff x="0" y="6324600"/>
            <a:chExt cx="9144000" cy="533400"/>
          </a:xfrm>
        </p:grpSpPr>
        <p:sp>
          <p:nvSpPr>
            <p:cNvPr id="26" name="25 Rectángulo"/>
            <p:cNvSpPr/>
            <p:nvPr/>
          </p:nvSpPr>
          <p:spPr>
            <a:xfrm>
              <a:off x="0" y="6477000"/>
              <a:ext cx="6553200" cy="381000"/>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35" name="34 Recortar rectángulo de esquina sencilla"/>
            <p:cNvSpPr/>
            <p:nvPr/>
          </p:nvSpPr>
          <p:spPr>
            <a:xfrm flipH="1">
              <a:off x="6324600" y="6324600"/>
              <a:ext cx="2819400" cy="533400"/>
            </a:xfrm>
            <a:prstGeom prst="snip1Rect">
              <a:avLst>
                <a:gd name="adj" fmla="val 50000"/>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grpSp>
      <p:sp>
        <p:nvSpPr>
          <p:cNvPr id="36" name="35 Rectángulo"/>
          <p:cNvSpPr/>
          <p:nvPr/>
        </p:nvSpPr>
        <p:spPr>
          <a:xfrm>
            <a:off x="0" y="6629400"/>
            <a:ext cx="9144000" cy="228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37" name="4 Marcador de pie de página"/>
          <p:cNvSpPr txBox="1">
            <a:spLocks/>
          </p:cNvSpPr>
          <p:nvPr/>
        </p:nvSpPr>
        <p:spPr bwMode="gray">
          <a:xfrm>
            <a:off x="6553200" y="6172200"/>
            <a:ext cx="25908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smtClean="0">
                <a:ln>
                  <a:noFill/>
                </a:ln>
                <a:solidFill>
                  <a:schemeClr val="bg1"/>
                </a:solidFill>
                <a:effectLst/>
                <a:uLnTx/>
                <a:uFillTx/>
                <a:latin typeface="Arial" charset="0"/>
                <a:ea typeface="+mn-ea"/>
                <a:cs typeface="+mn-cs"/>
              </a:rPr>
              <a:t>CERTIFICACIÓN DE LÍDERES</a:t>
            </a:r>
            <a:endParaRPr kumimoji="0" lang="en-US" sz="1200" b="1" i="0" u="none" strike="noStrike" kern="1200" cap="none" spc="0" normalizeH="0" baseline="0" noProof="0" dirty="0">
              <a:ln>
                <a:noFill/>
              </a:ln>
              <a:solidFill>
                <a:schemeClr val="bg1"/>
              </a:solidFill>
              <a:effectLst/>
              <a:uLnTx/>
              <a:uFillTx/>
              <a:latin typeface="Arial" charset="0"/>
              <a:ea typeface="+mn-ea"/>
              <a:cs typeface="+mn-cs"/>
            </a:endParaRPr>
          </a:p>
        </p:txBody>
      </p:sp>
      <p:sp>
        <p:nvSpPr>
          <p:cNvPr id="38" name="4 Marcador de pie de página"/>
          <p:cNvSpPr txBox="1">
            <a:spLocks/>
          </p:cNvSpPr>
          <p:nvPr/>
        </p:nvSpPr>
        <p:spPr bwMode="gray">
          <a:xfrm>
            <a:off x="0" y="6324600"/>
            <a:ext cx="990600" cy="533400"/>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smtClean="0">
                <a:ln>
                  <a:noFill/>
                </a:ln>
                <a:solidFill>
                  <a:schemeClr val="tx1"/>
                </a:solidFill>
                <a:effectLst/>
                <a:uLnTx/>
                <a:uFillTx/>
                <a:latin typeface="Arial Black" pitchFamily="34" charset="0"/>
              </a:rPr>
              <a:t>NIVEL IV</a:t>
            </a:r>
            <a:endParaRPr kumimoji="0" lang="en-US" sz="1600" b="1" i="0" u="none" strike="noStrike" kern="1200" cap="none" spc="0" normalizeH="0" baseline="0" noProof="0" dirty="0">
              <a:ln>
                <a:noFill/>
              </a:ln>
              <a:solidFill>
                <a:schemeClr val="tx1"/>
              </a:solidFill>
              <a:effectLst/>
              <a:uLnTx/>
              <a:uFillTx/>
              <a:latin typeface="Arial Black" pitchFamily="34" charset="0"/>
            </a:endParaRPr>
          </a:p>
        </p:txBody>
      </p:sp>
      <p:sp>
        <p:nvSpPr>
          <p:cNvPr id="39" name="4 Marcador de pie de página"/>
          <p:cNvSpPr txBox="1">
            <a:spLocks/>
          </p:cNvSpPr>
          <p:nvPr/>
        </p:nvSpPr>
        <p:spPr bwMode="auto">
          <a:xfrm>
            <a:off x="990600" y="6324600"/>
            <a:ext cx="5410200" cy="304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err="1" smtClean="0">
                <a:ln>
                  <a:noFill/>
                </a:ln>
                <a:solidFill>
                  <a:schemeClr val="bg1"/>
                </a:solidFill>
                <a:effectLst/>
                <a:uLnTx/>
                <a:uFillTx/>
                <a:latin typeface="Arial" charset="0"/>
                <a:ea typeface="+mn-ea"/>
                <a:cs typeface="+mn-cs"/>
              </a:rPr>
              <a:t>Cómo</a:t>
            </a:r>
            <a:r>
              <a:rPr kumimoji="0" lang="en-US" sz="1600" b="0" i="0" u="none" strike="noStrike" kern="1200" cap="none" spc="0" normalizeH="0" baseline="0" noProof="0" dirty="0" smtClean="0">
                <a:ln>
                  <a:noFill/>
                </a:ln>
                <a:solidFill>
                  <a:schemeClr val="bg1"/>
                </a:solidFill>
                <a:effectLst/>
                <a:uLnTx/>
                <a:uFillTx/>
                <a:latin typeface="Arial" charset="0"/>
                <a:ea typeface="+mn-ea"/>
                <a:cs typeface="+mn-cs"/>
              </a:rPr>
              <a:t> </a:t>
            </a:r>
            <a:r>
              <a:rPr kumimoji="0" lang="en-US" sz="1600" b="0" i="0" u="none" strike="noStrike" kern="1200" cap="none" spc="0" normalizeH="0" baseline="0" noProof="0" dirty="0" err="1" smtClean="0">
                <a:ln>
                  <a:noFill/>
                </a:ln>
                <a:solidFill>
                  <a:schemeClr val="bg1"/>
                </a:solidFill>
                <a:effectLst/>
                <a:uLnTx/>
                <a:uFillTx/>
                <a:latin typeface="Arial" charset="0"/>
                <a:ea typeface="+mn-ea"/>
                <a:cs typeface="+mn-cs"/>
              </a:rPr>
              <a:t>alcanzar</a:t>
            </a:r>
            <a:r>
              <a:rPr kumimoji="0" lang="en-US" sz="1600" b="0" i="0" u="none" strike="noStrike" kern="1200" cap="none" spc="0" normalizeH="0" baseline="0" noProof="0" dirty="0" smtClean="0">
                <a:ln>
                  <a:noFill/>
                </a:ln>
                <a:solidFill>
                  <a:schemeClr val="bg1"/>
                </a:solidFill>
                <a:effectLst/>
                <a:uLnTx/>
                <a:uFillTx/>
                <a:latin typeface="Arial" charset="0"/>
                <a:ea typeface="+mn-ea"/>
                <a:cs typeface="+mn-cs"/>
              </a:rPr>
              <a:t> los </a:t>
            </a:r>
            <a:r>
              <a:rPr kumimoji="0" lang="en-US" sz="1600" b="0" i="0" u="none" strike="noStrike" kern="1200" cap="none" spc="0" normalizeH="0" baseline="0" noProof="0" dirty="0" err="1" smtClean="0">
                <a:ln>
                  <a:noFill/>
                </a:ln>
                <a:solidFill>
                  <a:schemeClr val="bg1"/>
                </a:solidFill>
                <a:effectLst/>
                <a:uLnTx/>
                <a:uFillTx/>
                <a:latin typeface="Arial" charset="0"/>
                <a:ea typeface="+mn-ea"/>
                <a:cs typeface="+mn-cs"/>
              </a:rPr>
              <a:t>diezmos</a:t>
            </a:r>
            <a:r>
              <a:rPr kumimoji="0" lang="en-US" sz="1600" b="0" i="0" u="none" strike="noStrike" kern="1200" cap="none" spc="0" normalizeH="0" baseline="0" noProof="0" dirty="0" smtClean="0">
                <a:ln>
                  <a:noFill/>
                </a:ln>
                <a:solidFill>
                  <a:schemeClr val="bg1"/>
                </a:solidFill>
                <a:effectLst/>
                <a:uLnTx/>
                <a:uFillTx/>
                <a:latin typeface="Arial" charset="0"/>
                <a:ea typeface="+mn-ea"/>
                <a:cs typeface="+mn-cs"/>
              </a:rPr>
              <a:t> en</a:t>
            </a:r>
            <a:r>
              <a:rPr kumimoji="0" lang="en-US" sz="1600" b="0" i="0" u="none" strike="noStrike" kern="1200" cap="none" spc="0" normalizeH="0" noProof="0" dirty="0" smtClean="0">
                <a:ln>
                  <a:noFill/>
                </a:ln>
                <a:solidFill>
                  <a:schemeClr val="bg1"/>
                </a:solidFill>
                <a:effectLst/>
                <a:uLnTx/>
                <a:uFillTx/>
                <a:latin typeface="Arial" charset="0"/>
                <a:ea typeface="+mn-ea"/>
                <a:cs typeface="+mn-cs"/>
              </a:rPr>
              <a:t> el G.P.</a:t>
            </a:r>
            <a:endParaRPr kumimoji="0" lang="en-US" sz="1600" b="0" i="0" u="none" strike="noStrike" kern="1200" cap="none" spc="0" normalizeH="0" baseline="0" noProof="0" dirty="0">
              <a:ln>
                <a:noFill/>
              </a:ln>
              <a:solidFill>
                <a:schemeClr val="bg1"/>
              </a:solidFill>
              <a:effectLst/>
              <a:uLnTx/>
              <a:uFillTx/>
              <a:latin typeface="Arial" charset="0"/>
              <a:ea typeface="+mn-ea"/>
              <a:cs typeface="+mn-cs"/>
            </a:endParaRPr>
          </a:p>
        </p:txBody>
      </p:sp>
      <p:sp>
        <p:nvSpPr>
          <p:cNvPr id="40" name="4 Marcador de pie de página"/>
          <p:cNvSpPr>
            <a:spLocks noGrp="1"/>
          </p:cNvSpPr>
          <p:nvPr>
            <p:ph type="ftr" sz="quarter" idx="11"/>
          </p:nvPr>
        </p:nvSpPr>
        <p:spPr>
          <a:xfrm>
            <a:off x="990600" y="6629400"/>
            <a:ext cx="8153400" cy="228600"/>
          </a:xfrm>
        </p:spPr>
        <p:txBody>
          <a:bodyPr anchor="ctr"/>
          <a:lstStyle/>
          <a:p>
            <a:r>
              <a:rPr lang="en-US" sz="1200" dirty="0" smtClean="0">
                <a:solidFill>
                  <a:schemeClr val="bg1"/>
                </a:solidFill>
              </a:rPr>
              <a:t>UNION  VENEZOLANA ORIENTAL</a:t>
            </a:r>
            <a:endParaRPr lang="en-US" sz="1200" dirty="0">
              <a:solidFill>
                <a:schemeClr val="bg1"/>
              </a:solidFill>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8">
                                            <p:txEl>
                                              <p:pRg st="1" end="1"/>
                                            </p:txEl>
                                          </p:spTgt>
                                        </p:tgtEl>
                                        <p:attrNameLst>
                                          <p:attrName>style.visibility</p:attrName>
                                        </p:attrNameLst>
                                      </p:cBhvr>
                                      <p:to>
                                        <p:strVal val="visible"/>
                                      </p:to>
                                    </p:set>
                                    <p:anim calcmode="lin" valueType="num">
                                      <p:cBhvr additive="base">
                                        <p:cTn id="7" dur="500" fill="hold"/>
                                        <p:tgtEl>
                                          <p:spTgt spid="28">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8">
                                            <p:txEl>
                                              <p:pRg st="2" end="2"/>
                                            </p:txEl>
                                          </p:spTgt>
                                        </p:tgtEl>
                                        <p:attrNameLst>
                                          <p:attrName>style.visibility</p:attrName>
                                        </p:attrNameLst>
                                      </p:cBhvr>
                                      <p:to>
                                        <p:strVal val="visible"/>
                                      </p:to>
                                    </p:set>
                                    <p:anim calcmode="lin" valueType="num">
                                      <p:cBhvr additive="base">
                                        <p:cTn id="13" dur="500" fill="hold"/>
                                        <p:tgtEl>
                                          <p:spTgt spid="28">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8">
                                            <p:txEl>
                                              <p:pRg st="3" end="3"/>
                                            </p:txEl>
                                          </p:spTgt>
                                        </p:tgtEl>
                                        <p:attrNameLst>
                                          <p:attrName>style.visibility</p:attrName>
                                        </p:attrNameLst>
                                      </p:cBhvr>
                                      <p:to>
                                        <p:strVal val="visible"/>
                                      </p:to>
                                    </p:set>
                                    <p:anim calcmode="lin" valueType="num">
                                      <p:cBhvr additive="base">
                                        <p:cTn id="19" dur="500" fill="hold"/>
                                        <p:tgtEl>
                                          <p:spTgt spid="28">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8">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uild="p" bldLvl="3"/>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24 Imagen" descr="senora studiando.png"/>
          <p:cNvPicPr>
            <a:picLocks noChangeAspect="1"/>
          </p:cNvPicPr>
          <p:nvPr/>
        </p:nvPicPr>
        <p:blipFill>
          <a:blip r:embed="rId2" cstate="print"/>
          <a:stretch>
            <a:fillRect/>
          </a:stretch>
        </p:blipFill>
        <p:spPr>
          <a:xfrm>
            <a:off x="5257800" y="1066800"/>
            <a:ext cx="3504762" cy="5123810"/>
          </a:xfrm>
          <a:prstGeom prst="rect">
            <a:avLst/>
          </a:prstGeom>
          <a:ln>
            <a:noFill/>
          </a:ln>
          <a:effectLst>
            <a:outerShdw blurRad="190500" algn="tl" rotWithShape="0">
              <a:srgbClr val="000000">
                <a:alpha val="70000"/>
              </a:srgbClr>
            </a:outerShdw>
          </a:effectLst>
        </p:spPr>
      </p:pic>
      <p:sp>
        <p:nvSpPr>
          <p:cNvPr id="41986" name="Rectangle 2"/>
          <p:cNvSpPr>
            <a:spLocks noGrp="1" noChangeArrowheads="1"/>
          </p:cNvSpPr>
          <p:nvPr>
            <p:ph type="title"/>
          </p:nvPr>
        </p:nvSpPr>
        <p:spPr/>
        <p:txBody>
          <a:bodyPr/>
          <a:lstStyle/>
          <a:p>
            <a:r>
              <a:rPr lang="en-US" dirty="0" smtClean="0"/>
              <a:t>LOS DIEZMOS EN EL G.P.</a:t>
            </a:r>
            <a:endParaRPr lang="en-US" dirty="0"/>
          </a:p>
        </p:txBody>
      </p:sp>
      <p:sp>
        <p:nvSpPr>
          <p:cNvPr id="41987" name="Rectangle 3"/>
          <p:cNvSpPr>
            <a:spLocks noGrp="1" noChangeArrowheads="1"/>
          </p:cNvSpPr>
          <p:nvPr>
            <p:ph type="body" idx="1"/>
          </p:nvPr>
        </p:nvSpPr>
        <p:spPr>
          <a:xfrm>
            <a:off x="990600" y="2209800"/>
            <a:ext cx="4648200" cy="2743200"/>
          </a:xfrm>
        </p:spPr>
        <p:txBody>
          <a:bodyPr/>
          <a:lstStyle/>
          <a:p>
            <a:pPr lvl="1" algn="just">
              <a:buNone/>
            </a:pPr>
            <a:r>
              <a:rPr lang="es-ES_tradnl" b="1" kern="1200" dirty="0" smtClean="0">
                <a:solidFill>
                  <a:srgbClr val="000000"/>
                </a:solidFill>
                <a:latin typeface="Arial" charset="0"/>
                <a:ea typeface="+mn-ea"/>
                <a:cs typeface="+mn-cs"/>
              </a:rPr>
              <a:t>Programe una semana</a:t>
            </a:r>
          </a:p>
          <a:p>
            <a:pPr lvl="1" algn="just">
              <a:buNone/>
            </a:pPr>
            <a:r>
              <a:rPr lang="es-ES_tradnl" b="1" kern="1200" dirty="0" smtClean="0">
                <a:solidFill>
                  <a:srgbClr val="000000"/>
                </a:solidFill>
                <a:latin typeface="Arial" charset="0"/>
                <a:ea typeface="+mn-ea"/>
                <a:cs typeface="+mn-cs"/>
              </a:rPr>
              <a:t>de Mayordomía en su</a:t>
            </a:r>
          </a:p>
          <a:p>
            <a:pPr lvl="1" algn="just">
              <a:buNone/>
            </a:pPr>
            <a:r>
              <a:rPr lang="es-ES_tradnl" b="1" kern="1200" dirty="0" smtClean="0">
                <a:solidFill>
                  <a:srgbClr val="000000"/>
                </a:solidFill>
                <a:latin typeface="Arial" charset="0"/>
                <a:ea typeface="+mn-ea"/>
                <a:cs typeface="+mn-cs"/>
              </a:rPr>
              <a:t>G.P. donde pueda tratar</a:t>
            </a:r>
          </a:p>
          <a:p>
            <a:pPr lvl="1" algn="just">
              <a:buNone/>
            </a:pPr>
            <a:r>
              <a:rPr lang="es-ES_tradnl" b="1" kern="1200" dirty="0" smtClean="0">
                <a:solidFill>
                  <a:srgbClr val="000000"/>
                </a:solidFill>
                <a:latin typeface="Arial" charset="0"/>
                <a:ea typeface="+mn-ea"/>
                <a:cs typeface="+mn-cs"/>
              </a:rPr>
              <a:t>este tema con mayor</a:t>
            </a:r>
          </a:p>
          <a:p>
            <a:pPr lvl="1" algn="just">
              <a:buNone/>
            </a:pPr>
            <a:r>
              <a:rPr lang="es-ES_tradnl" b="1" kern="1200" dirty="0" smtClean="0">
                <a:solidFill>
                  <a:srgbClr val="000000"/>
                </a:solidFill>
                <a:latin typeface="Arial" charset="0"/>
                <a:ea typeface="+mn-ea"/>
                <a:cs typeface="+mn-cs"/>
              </a:rPr>
              <a:t>profundidad.</a:t>
            </a:r>
          </a:p>
          <a:p>
            <a:pPr lvl="1" algn="just"/>
            <a:endParaRPr lang="es-ES_tradnl" sz="3200" dirty="0" smtClean="0">
              <a:solidFill>
                <a:schemeClr val="tx2"/>
              </a:solidFill>
            </a:endParaRPr>
          </a:p>
          <a:p>
            <a:pPr lvl="1" algn="just"/>
            <a:endParaRPr lang="es-ES_tradnl" sz="3200" dirty="0" smtClean="0">
              <a:solidFill>
                <a:schemeClr val="tx2"/>
              </a:solidFill>
            </a:endParaRPr>
          </a:p>
          <a:p>
            <a:pPr lvl="1" algn="just">
              <a:buNone/>
            </a:pPr>
            <a:endParaRPr lang="es-ES_tradnl" sz="3200" dirty="0" smtClean="0">
              <a:solidFill>
                <a:schemeClr val="tx2"/>
              </a:solidFill>
            </a:endParaRPr>
          </a:p>
          <a:p>
            <a:pPr lvl="1" algn="just"/>
            <a:endParaRPr lang="es-ES_tradnl" sz="3200" dirty="0" smtClean="0">
              <a:solidFill>
                <a:schemeClr val="tx2"/>
              </a:solidFill>
            </a:endParaRPr>
          </a:p>
          <a:p>
            <a:pPr lvl="1" algn="just">
              <a:buNone/>
            </a:pPr>
            <a:endParaRPr lang="es-ES_tradnl" sz="3200" dirty="0" smtClean="0">
              <a:solidFill>
                <a:schemeClr val="tx2"/>
              </a:solidFill>
            </a:endParaRPr>
          </a:p>
          <a:p>
            <a:pPr lvl="1" algn="just">
              <a:buNone/>
            </a:pPr>
            <a:endParaRPr lang="es-ES_tradnl" sz="3200" dirty="0" smtClean="0">
              <a:solidFill>
                <a:schemeClr val="tx2"/>
              </a:solidFill>
            </a:endParaRPr>
          </a:p>
          <a:p>
            <a:pPr lvl="1" algn="just">
              <a:buNone/>
            </a:pPr>
            <a:r>
              <a:rPr lang="en-US" sz="3200" dirty="0">
                <a:solidFill>
                  <a:schemeClr val="tx2"/>
                </a:solidFill>
              </a:rPr>
              <a:t/>
            </a:r>
            <a:br>
              <a:rPr lang="en-US" sz="3200" dirty="0">
                <a:solidFill>
                  <a:schemeClr val="tx2"/>
                </a:solidFill>
              </a:rPr>
            </a:br>
            <a:endParaRPr lang="en-US" sz="3200" dirty="0">
              <a:solidFill>
                <a:schemeClr val="tx2"/>
              </a:solidFill>
            </a:endParaRPr>
          </a:p>
        </p:txBody>
      </p:sp>
      <p:grpSp>
        <p:nvGrpSpPr>
          <p:cNvPr id="3" name="14 Grupo"/>
          <p:cNvGrpSpPr/>
          <p:nvPr/>
        </p:nvGrpSpPr>
        <p:grpSpPr>
          <a:xfrm>
            <a:off x="-110010" y="2209800"/>
            <a:ext cx="1332948" cy="2215991"/>
            <a:chOff x="1610719" y="831037"/>
            <a:chExt cx="980081" cy="2321479"/>
          </a:xfrm>
        </p:grpSpPr>
        <p:grpSp>
          <p:nvGrpSpPr>
            <p:cNvPr id="8" name="Group 3"/>
            <p:cNvGrpSpPr>
              <a:grpSpLocks/>
            </p:cNvGrpSpPr>
            <p:nvPr/>
          </p:nvGrpSpPr>
          <p:grpSpPr bwMode="auto">
            <a:xfrm>
              <a:off x="1828800" y="1795463"/>
              <a:ext cx="762000" cy="665162"/>
              <a:chOff x="1110" y="2656"/>
              <a:chExt cx="1549" cy="1351"/>
            </a:xfrm>
          </p:grpSpPr>
          <p:sp>
            <p:nvSpPr>
              <p:cNvPr id="18"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a:effectLst/>
            </p:spPr>
            <p:txBody>
              <a:bodyPr wrap="none" anchor="ctr"/>
              <a:lstStyle/>
              <a:p>
                <a:pPr algn="ctr"/>
                <a:endParaRPr lang="es-HN" sz="48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sp>
            <p:nvSpPr>
              <p:cNvPr id="19"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p:spPr>
            <p:txBody>
              <a:bodyPr wrap="none" anchor="ctr"/>
              <a:lstStyle/>
              <a:p>
                <a:pPr algn="ctr"/>
                <a:endParaRPr lang="es-HN" sz="48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sp>
            <p:nvSpPr>
              <p:cNvPr id="20" name="AutoShape 6"/>
              <p:cNvSpPr>
                <a:spLocks noChangeArrowheads="1"/>
              </p:cNvSpPr>
              <p:nvPr/>
            </p:nvSpPr>
            <p:spPr bwMode="gray">
              <a:xfrm>
                <a:off x="1200" y="2736"/>
                <a:ext cx="1350" cy="1168"/>
              </a:xfrm>
              <a:prstGeom prst="hexagon">
                <a:avLst>
                  <a:gd name="adj" fmla="val 28896"/>
                  <a:gd name="vf" fmla="val 115470"/>
                </a:avLst>
              </a:prstGeom>
              <a:gradFill rotWithShape="1">
                <a:gsLst>
                  <a:gs pos="0">
                    <a:schemeClr val="accent2">
                      <a:gamma/>
                      <a:shade val="46275"/>
                      <a:invGamma/>
                    </a:schemeClr>
                  </a:gs>
                  <a:gs pos="100000">
                    <a:schemeClr val="accent2"/>
                  </a:gs>
                </a:gsLst>
                <a:lin ang="2700000" scaled="1"/>
              </a:gradFill>
              <a:ln w="9525">
                <a:solidFill>
                  <a:schemeClr val="tx1"/>
                </a:solidFill>
                <a:miter lim="800000"/>
                <a:headEnd/>
                <a:tailEnd/>
              </a:ln>
              <a:effectLst/>
            </p:spPr>
            <p:txBody>
              <a:bodyPr wrap="none" anchor="ctr"/>
              <a:lstStyle/>
              <a:p>
                <a:pPr algn="ctr"/>
                <a:endParaRPr lang="es-HN" sz="48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grpSp>
        <p:sp>
          <p:nvSpPr>
            <p:cNvPr id="17" name="Text Box 13"/>
            <p:cNvSpPr txBox="1">
              <a:spLocks noChangeArrowheads="1"/>
            </p:cNvSpPr>
            <p:nvPr/>
          </p:nvSpPr>
          <p:spPr bwMode="gray">
            <a:xfrm>
              <a:off x="1610719" y="831037"/>
              <a:ext cx="977333" cy="2321479"/>
            </a:xfrm>
            <a:prstGeom prst="rect">
              <a:avLst/>
            </a:prstGeom>
            <a:noFill/>
            <a:ln w="9525" algn="ctr">
              <a:noFill/>
              <a:miter lim="800000"/>
              <a:headEnd/>
              <a:tailEnd/>
            </a:ln>
            <a:effectLst/>
          </p:spPr>
          <p:txBody>
            <a:bodyPr wrap="none">
              <a:spAutoFit/>
            </a:bodyPr>
            <a:lstStyle/>
            <a:p>
              <a:pPr algn="ctr" eaLnBrk="0" hangingPunct="0"/>
              <a:r>
                <a:rPr lang="en-US" sz="13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roadway" pitchFamily="82" charset="0"/>
                </a:rPr>
                <a:t>6</a:t>
              </a:r>
              <a:endParaRPr lang="en-US" sz="13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roadway" pitchFamily="82" charset="0"/>
              </a:endParaRPr>
            </a:p>
          </p:txBody>
        </p:sp>
      </p:grpSp>
      <p:pic>
        <p:nvPicPr>
          <p:cNvPr id="21" name="Picture 17" descr="G:\Multimedia 2007 Trabajos\Division Interamericana\LOG OF 3.png"/>
          <p:cNvPicPr>
            <a:picLocks noChangeAspect="1" noChangeArrowheads="1"/>
          </p:cNvPicPr>
          <p:nvPr/>
        </p:nvPicPr>
        <p:blipFill>
          <a:blip r:embed="rId3" cstate="print"/>
          <a:srcRect l="3030" t="13880" r="6061" b="24430"/>
          <a:stretch>
            <a:fillRect/>
          </a:stretch>
        </p:blipFill>
        <p:spPr bwMode="auto">
          <a:xfrm>
            <a:off x="8077200" y="5551714"/>
            <a:ext cx="673100" cy="57694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3" name="Picture 2" descr="H:\grupos pequeños\logoPC GALA.png"/>
          <p:cNvPicPr>
            <a:picLocks noChangeAspect="1" noChangeArrowheads="1"/>
          </p:cNvPicPr>
          <p:nvPr/>
        </p:nvPicPr>
        <p:blipFill>
          <a:blip r:embed="rId4" cstate="print"/>
          <a:srcRect/>
          <a:stretch>
            <a:fillRect/>
          </a:stretch>
        </p:blipFill>
        <p:spPr bwMode="auto">
          <a:xfrm>
            <a:off x="7772400" y="39189"/>
            <a:ext cx="1371600" cy="1332411"/>
          </a:xfrm>
          <a:prstGeom prst="rect">
            <a:avLst/>
          </a:prstGeom>
          <a:ln>
            <a:noFill/>
          </a:ln>
          <a:effectLst>
            <a:outerShdw blurRad="292100" dist="139700" dir="2700000" algn="tl" rotWithShape="0">
              <a:srgbClr val="333333">
                <a:alpha val="65000"/>
              </a:srgbClr>
            </a:outerShdw>
          </a:effectLst>
        </p:spPr>
      </p:pic>
      <p:sp>
        <p:nvSpPr>
          <p:cNvPr id="24" name="23 CuadroTexto"/>
          <p:cNvSpPr txBox="1"/>
          <p:nvPr/>
        </p:nvSpPr>
        <p:spPr>
          <a:xfrm>
            <a:off x="1066800" y="1257181"/>
            <a:ext cx="4798814" cy="800219"/>
          </a:xfrm>
          <a:prstGeom prst="rect">
            <a:avLst/>
          </a:prstGeom>
          <a:noFill/>
        </p:spPr>
        <p:txBody>
          <a:bodyPr wrap="none" rtlCol="0">
            <a:spAutoFit/>
          </a:bodyPr>
          <a:lstStyle/>
          <a:p>
            <a:r>
              <a:rPr lang="en-US"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6">
                      <a:satMod val="175000"/>
                      <a:alpha val="40000"/>
                    </a:schemeClr>
                  </a:glow>
                  <a:innerShdw blurRad="69850" dist="43180" dir="5400000">
                    <a:srgbClr val="000000">
                      <a:alpha val="65000"/>
                    </a:srgbClr>
                  </a:innerShdw>
                </a:effectLst>
                <a:latin typeface="Adobe Garamond Pro Bold" pitchFamily="18" charset="0"/>
              </a:rPr>
              <a:t>SEMANA DE MAYORDOMÍA</a:t>
            </a:r>
          </a:p>
          <a:p>
            <a:endParaRPr lang="es-ES" dirty="0"/>
          </a:p>
        </p:txBody>
      </p:sp>
      <p:grpSp>
        <p:nvGrpSpPr>
          <p:cNvPr id="27" name="26 Grupo"/>
          <p:cNvGrpSpPr/>
          <p:nvPr/>
        </p:nvGrpSpPr>
        <p:grpSpPr>
          <a:xfrm>
            <a:off x="0" y="6172200"/>
            <a:ext cx="9144000" cy="457200"/>
            <a:chOff x="0" y="6324600"/>
            <a:chExt cx="9144000" cy="533400"/>
          </a:xfrm>
        </p:grpSpPr>
        <p:sp>
          <p:nvSpPr>
            <p:cNvPr id="28" name="27 Rectángulo"/>
            <p:cNvSpPr/>
            <p:nvPr/>
          </p:nvSpPr>
          <p:spPr>
            <a:xfrm>
              <a:off x="0" y="6477000"/>
              <a:ext cx="6553200" cy="381000"/>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29" name="28 Recortar rectángulo de esquina sencilla"/>
            <p:cNvSpPr/>
            <p:nvPr/>
          </p:nvSpPr>
          <p:spPr>
            <a:xfrm flipH="1">
              <a:off x="6324600" y="6324600"/>
              <a:ext cx="2819400" cy="533400"/>
            </a:xfrm>
            <a:prstGeom prst="snip1Rect">
              <a:avLst>
                <a:gd name="adj" fmla="val 50000"/>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grpSp>
      <p:sp>
        <p:nvSpPr>
          <p:cNvPr id="31" name="4 Marcador de pie de página"/>
          <p:cNvSpPr txBox="1">
            <a:spLocks/>
          </p:cNvSpPr>
          <p:nvPr/>
        </p:nvSpPr>
        <p:spPr bwMode="gray">
          <a:xfrm>
            <a:off x="6553200" y="6172200"/>
            <a:ext cx="25908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smtClean="0">
                <a:ln>
                  <a:noFill/>
                </a:ln>
                <a:solidFill>
                  <a:schemeClr val="bg1"/>
                </a:solidFill>
                <a:effectLst/>
                <a:uLnTx/>
                <a:uFillTx/>
                <a:latin typeface="Arial" charset="0"/>
                <a:ea typeface="+mn-ea"/>
                <a:cs typeface="+mn-cs"/>
              </a:rPr>
              <a:t>CERTIFICACIÓN DE LÍDERES</a:t>
            </a:r>
            <a:endParaRPr kumimoji="0" lang="en-US" sz="1200" b="1" i="0" u="none" strike="noStrike" kern="1200" cap="none" spc="0" normalizeH="0" baseline="0" noProof="0" dirty="0">
              <a:ln>
                <a:noFill/>
              </a:ln>
              <a:solidFill>
                <a:schemeClr val="bg1"/>
              </a:solidFill>
              <a:effectLst/>
              <a:uLnTx/>
              <a:uFillTx/>
              <a:latin typeface="Arial" charset="0"/>
              <a:ea typeface="+mn-ea"/>
              <a:cs typeface="+mn-cs"/>
            </a:endParaRPr>
          </a:p>
        </p:txBody>
      </p:sp>
      <p:grpSp>
        <p:nvGrpSpPr>
          <p:cNvPr id="22" name="21 Grupo"/>
          <p:cNvGrpSpPr/>
          <p:nvPr/>
        </p:nvGrpSpPr>
        <p:grpSpPr>
          <a:xfrm>
            <a:off x="0" y="6172200"/>
            <a:ext cx="9144000" cy="457200"/>
            <a:chOff x="0" y="6324600"/>
            <a:chExt cx="9144000" cy="533400"/>
          </a:xfrm>
        </p:grpSpPr>
        <p:sp>
          <p:nvSpPr>
            <p:cNvPr id="26" name="25 Rectángulo"/>
            <p:cNvSpPr/>
            <p:nvPr/>
          </p:nvSpPr>
          <p:spPr>
            <a:xfrm>
              <a:off x="0" y="6477000"/>
              <a:ext cx="6553200" cy="381000"/>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35" name="34 Recortar rectángulo de esquina sencilla"/>
            <p:cNvSpPr/>
            <p:nvPr/>
          </p:nvSpPr>
          <p:spPr>
            <a:xfrm flipH="1">
              <a:off x="6324600" y="6324600"/>
              <a:ext cx="2819400" cy="533400"/>
            </a:xfrm>
            <a:prstGeom prst="snip1Rect">
              <a:avLst>
                <a:gd name="adj" fmla="val 50000"/>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grpSp>
      <p:sp>
        <p:nvSpPr>
          <p:cNvPr id="36" name="35 Rectángulo"/>
          <p:cNvSpPr/>
          <p:nvPr/>
        </p:nvSpPr>
        <p:spPr>
          <a:xfrm>
            <a:off x="0" y="6629400"/>
            <a:ext cx="9144000" cy="228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37" name="4 Marcador de pie de página"/>
          <p:cNvSpPr txBox="1">
            <a:spLocks/>
          </p:cNvSpPr>
          <p:nvPr/>
        </p:nvSpPr>
        <p:spPr bwMode="gray">
          <a:xfrm>
            <a:off x="6553200" y="6172200"/>
            <a:ext cx="25908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smtClean="0">
                <a:ln>
                  <a:noFill/>
                </a:ln>
                <a:solidFill>
                  <a:schemeClr val="bg1"/>
                </a:solidFill>
                <a:effectLst/>
                <a:uLnTx/>
                <a:uFillTx/>
                <a:latin typeface="Arial" charset="0"/>
                <a:ea typeface="+mn-ea"/>
                <a:cs typeface="+mn-cs"/>
              </a:rPr>
              <a:t>CERTIFICACIÓN DE LÍDERES</a:t>
            </a:r>
            <a:endParaRPr kumimoji="0" lang="en-US" sz="1200" b="1" i="0" u="none" strike="noStrike" kern="1200" cap="none" spc="0" normalizeH="0" baseline="0" noProof="0" dirty="0">
              <a:ln>
                <a:noFill/>
              </a:ln>
              <a:solidFill>
                <a:schemeClr val="bg1"/>
              </a:solidFill>
              <a:effectLst/>
              <a:uLnTx/>
              <a:uFillTx/>
              <a:latin typeface="Arial" charset="0"/>
              <a:ea typeface="+mn-ea"/>
              <a:cs typeface="+mn-cs"/>
            </a:endParaRPr>
          </a:p>
        </p:txBody>
      </p:sp>
      <p:sp>
        <p:nvSpPr>
          <p:cNvPr id="38" name="4 Marcador de pie de página"/>
          <p:cNvSpPr txBox="1">
            <a:spLocks/>
          </p:cNvSpPr>
          <p:nvPr/>
        </p:nvSpPr>
        <p:spPr bwMode="gray">
          <a:xfrm>
            <a:off x="0" y="6324600"/>
            <a:ext cx="990600" cy="533400"/>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smtClean="0">
                <a:ln>
                  <a:noFill/>
                </a:ln>
                <a:solidFill>
                  <a:schemeClr val="tx1"/>
                </a:solidFill>
                <a:effectLst/>
                <a:uLnTx/>
                <a:uFillTx/>
                <a:latin typeface="Arial Black" pitchFamily="34" charset="0"/>
              </a:rPr>
              <a:t>NIVEL IV</a:t>
            </a:r>
            <a:endParaRPr kumimoji="0" lang="en-US" sz="1600" b="1" i="0" u="none" strike="noStrike" kern="1200" cap="none" spc="0" normalizeH="0" baseline="0" noProof="0" dirty="0">
              <a:ln>
                <a:noFill/>
              </a:ln>
              <a:solidFill>
                <a:schemeClr val="tx1"/>
              </a:solidFill>
              <a:effectLst/>
              <a:uLnTx/>
              <a:uFillTx/>
              <a:latin typeface="Arial Black" pitchFamily="34" charset="0"/>
            </a:endParaRPr>
          </a:p>
        </p:txBody>
      </p:sp>
      <p:sp>
        <p:nvSpPr>
          <p:cNvPr id="39" name="4 Marcador de pie de página"/>
          <p:cNvSpPr txBox="1">
            <a:spLocks/>
          </p:cNvSpPr>
          <p:nvPr/>
        </p:nvSpPr>
        <p:spPr bwMode="auto">
          <a:xfrm>
            <a:off x="990600" y="6324600"/>
            <a:ext cx="5410200" cy="304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err="1" smtClean="0">
                <a:ln>
                  <a:noFill/>
                </a:ln>
                <a:solidFill>
                  <a:schemeClr val="bg1"/>
                </a:solidFill>
                <a:effectLst/>
                <a:uLnTx/>
                <a:uFillTx/>
                <a:latin typeface="Arial" charset="0"/>
                <a:ea typeface="+mn-ea"/>
                <a:cs typeface="+mn-cs"/>
              </a:rPr>
              <a:t>Cómo</a:t>
            </a:r>
            <a:r>
              <a:rPr kumimoji="0" lang="en-US" sz="1600" b="0" i="0" u="none" strike="noStrike" kern="1200" cap="none" spc="0" normalizeH="0" baseline="0" noProof="0" dirty="0" smtClean="0">
                <a:ln>
                  <a:noFill/>
                </a:ln>
                <a:solidFill>
                  <a:schemeClr val="bg1"/>
                </a:solidFill>
                <a:effectLst/>
                <a:uLnTx/>
                <a:uFillTx/>
                <a:latin typeface="Arial" charset="0"/>
                <a:ea typeface="+mn-ea"/>
                <a:cs typeface="+mn-cs"/>
              </a:rPr>
              <a:t> </a:t>
            </a:r>
            <a:r>
              <a:rPr kumimoji="0" lang="en-US" sz="1600" b="0" i="0" u="none" strike="noStrike" kern="1200" cap="none" spc="0" normalizeH="0" baseline="0" noProof="0" dirty="0" err="1" smtClean="0">
                <a:ln>
                  <a:noFill/>
                </a:ln>
                <a:solidFill>
                  <a:schemeClr val="bg1"/>
                </a:solidFill>
                <a:effectLst/>
                <a:uLnTx/>
                <a:uFillTx/>
                <a:latin typeface="Arial" charset="0"/>
                <a:ea typeface="+mn-ea"/>
                <a:cs typeface="+mn-cs"/>
              </a:rPr>
              <a:t>alcanzar</a:t>
            </a:r>
            <a:r>
              <a:rPr kumimoji="0" lang="en-US" sz="1600" b="0" i="0" u="none" strike="noStrike" kern="1200" cap="none" spc="0" normalizeH="0" baseline="0" noProof="0" dirty="0" smtClean="0">
                <a:ln>
                  <a:noFill/>
                </a:ln>
                <a:solidFill>
                  <a:schemeClr val="bg1"/>
                </a:solidFill>
                <a:effectLst/>
                <a:uLnTx/>
                <a:uFillTx/>
                <a:latin typeface="Arial" charset="0"/>
                <a:ea typeface="+mn-ea"/>
                <a:cs typeface="+mn-cs"/>
              </a:rPr>
              <a:t> los </a:t>
            </a:r>
            <a:r>
              <a:rPr kumimoji="0" lang="en-US" sz="1600" b="0" i="0" u="none" strike="noStrike" kern="1200" cap="none" spc="0" normalizeH="0" baseline="0" noProof="0" dirty="0" err="1" smtClean="0">
                <a:ln>
                  <a:noFill/>
                </a:ln>
                <a:solidFill>
                  <a:schemeClr val="bg1"/>
                </a:solidFill>
                <a:effectLst/>
                <a:uLnTx/>
                <a:uFillTx/>
                <a:latin typeface="Arial" charset="0"/>
                <a:ea typeface="+mn-ea"/>
                <a:cs typeface="+mn-cs"/>
              </a:rPr>
              <a:t>diezmos</a:t>
            </a:r>
            <a:r>
              <a:rPr kumimoji="0" lang="en-US" sz="1600" b="0" i="0" u="none" strike="noStrike" kern="1200" cap="none" spc="0" normalizeH="0" baseline="0" noProof="0" dirty="0" smtClean="0">
                <a:ln>
                  <a:noFill/>
                </a:ln>
                <a:solidFill>
                  <a:schemeClr val="bg1"/>
                </a:solidFill>
                <a:effectLst/>
                <a:uLnTx/>
                <a:uFillTx/>
                <a:latin typeface="Arial" charset="0"/>
                <a:ea typeface="+mn-ea"/>
                <a:cs typeface="+mn-cs"/>
              </a:rPr>
              <a:t> en</a:t>
            </a:r>
            <a:r>
              <a:rPr kumimoji="0" lang="en-US" sz="1600" b="0" i="0" u="none" strike="noStrike" kern="1200" cap="none" spc="0" normalizeH="0" noProof="0" dirty="0" smtClean="0">
                <a:ln>
                  <a:noFill/>
                </a:ln>
                <a:solidFill>
                  <a:schemeClr val="bg1"/>
                </a:solidFill>
                <a:effectLst/>
                <a:uLnTx/>
                <a:uFillTx/>
                <a:latin typeface="Arial" charset="0"/>
                <a:ea typeface="+mn-ea"/>
                <a:cs typeface="+mn-cs"/>
              </a:rPr>
              <a:t> el G.P.</a:t>
            </a:r>
            <a:endParaRPr kumimoji="0" lang="en-US" sz="1600" b="0" i="0" u="none" strike="noStrike" kern="1200" cap="none" spc="0" normalizeH="0" baseline="0" noProof="0" dirty="0">
              <a:ln>
                <a:noFill/>
              </a:ln>
              <a:solidFill>
                <a:schemeClr val="bg1"/>
              </a:solidFill>
              <a:effectLst/>
              <a:uLnTx/>
              <a:uFillTx/>
              <a:latin typeface="Arial" charset="0"/>
              <a:ea typeface="+mn-ea"/>
              <a:cs typeface="+mn-cs"/>
            </a:endParaRPr>
          </a:p>
        </p:txBody>
      </p:sp>
      <p:sp>
        <p:nvSpPr>
          <p:cNvPr id="40" name="4 Marcador de pie de página"/>
          <p:cNvSpPr>
            <a:spLocks noGrp="1"/>
          </p:cNvSpPr>
          <p:nvPr>
            <p:ph type="ftr" sz="quarter" idx="11"/>
          </p:nvPr>
        </p:nvSpPr>
        <p:spPr>
          <a:xfrm>
            <a:off x="990600" y="6629400"/>
            <a:ext cx="8153400" cy="228600"/>
          </a:xfrm>
        </p:spPr>
        <p:txBody>
          <a:bodyPr anchor="ctr"/>
          <a:lstStyle/>
          <a:p>
            <a:r>
              <a:rPr lang="en-US" sz="1200" dirty="0" smtClean="0">
                <a:solidFill>
                  <a:schemeClr val="bg1"/>
                </a:solidFill>
              </a:rPr>
              <a:t>UNION  VENEZOLANA ORIENTAL</a:t>
            </a:r>
            <a:endParaRPr lang="en-US" sz="1200" dirty="0">
              <a:solidFill>
                <a:schemeClr val="bg1"/>
              </a:solidFill>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dissolve">
                                      <p:cBhvr>
                                        <p:cTn id="12" dur="500"/>
                                        <p:tgtEl>
                                          <p:spTgt spid="24"/>
                                        </p:tgtEl>
                                      </p:cBhvr>
                                    </p:animEffect>
                                  </p:childTnLst>
                                </p:cTn>
                              </p:par>
                            </p:childTnLst>
                          </p:cTn>
                        </p:par>
                        <p:par>
                          <p:cTn id="13" fill="hold">
                            <p:stCondLst>
                              <p:cond delay="500"/>
                            </p:stCondLst>
                            <p:childTnLst>
                              <p:par>
                                <p:cTn id="14" presetID="2" presetClass="entr" presetSubtype="4" fill="hold" grpId="1" nodeType="afterEffect">
                                  <p:stCondLst>
                                    <p:cond delay="0"/>
                                  </p:stCondLst>
                                  <p:childTnLst>
                                    <p:set>
                                      <p:cBhvr>
                                        <p:cTn id="15" dur="1" fill="hold">
                                          <p:stCondLst>
                                            <p:cond delay="0"/>
                                          </p:stCondLst>
                                        </p:cTn>
                                        <p:tgtEl>
                                          <p:spTgt spid="41987">
                                            <p:txEl>
                                              <p:pRg st="0" end="0"/>
                                            </p:txEl>
                                          </p:spTgt>
                                        </p:tgtEl>
                                        <p:attrNameLst>
                                          <p:attrName>style.visibility</p:attrName>
                                        </p:attrNameLst>
                                      </p:cBhvr>
                                      <p:to>
                                        <p:strVal val="visible"/>
                                      </p:to>
                                    </p:set>
                                    <p:anim calcmode="lin" valueType="num">
                                      <p:cBhvr additive="base">
                                        <p:cTn id="16" dur="500" fill="hold"/>
                                        <p:tgtEl>
                                          <p:spTgt spid="41987">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41987">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4" fill="hold" grpId="1" nodeType="afterEffect">
                                  <p:stCondLst>
                                    <p:cond delay="0"/>
                                  </p:stCondLst>
                                  <p:childTnLst>
                                    <p:set>
                                      <p:cBhvr>
                                        <p:cTn id="20" dur="1" fill="hold">
                                          <p:stCondLst>
                                            <p:cond delay="0"/>
                                          </p:stCondLst>
                                        </p:cTn>
                                        <p:tgtEl>
                                          <p:spTgt spid="41987">
                                            <p:txEl>
                                              <p:pRg st="1" end="1"/>
                                            </p:txEl>
                                          </p:spTgt>
                                        </p:tgtEl>
                                        <p:attrNameLst>
                                          <p:attrName>style.visibility</p:attrName>
                                        </p:attrNameLst>
                                      </p:cBhvr>
                                      <p:to>
                                        <p:strVal val="visible"/>
                                      </p:to>
                                    </p:set>
                                    <p:anim calcmode="lin" valueType="num">
                                      <p:cBhvr additive="base">
                                        <p:cTn id="21" dur="500" fill="hold"/>
                                        <p:tgtEl>
                                          <p:spTgt spid="41987">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1987">
                                            <p:txEl>
                                              <p:pRg st="1" end="1"/>
                                            </p:txEl>
                                          </p:spTgt>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2" presetClass="entr" presetSubtype="4" fill="hold" grpId="1" nodeType="afterEffect">
                                  <p:stCondLst>
                                    <p:cond delay="0"/>
                                  </p:stCondLst>
                                  <p:childTnLst>
                                    <p:set>
                                      <p:cBhvr>
                                        <p:cTn id="25" dur="1" fill="hold">
                                          <p:stCondLst>
                                            <p:cond delay="0"/>
                                          </p:stCondLst>
                                        </p:cTn>
                                        <p:tgtEl>
                                          <p:spTgt spid="41987">
                                            <p:txEl>
                                              <p:pRg st="2" end="2"/>
                                            </p:txEl>
                                          </p:spTgt>
                                        </p:tgtEl>
                                        <p:attrNameLst>
                                          <p:attrName>style.visibility</p:attrName>
                                        </p:attrNameLst>
                                      </p:cBhvr>
                                      <p:to>
                                        <p:strVal val="visible"/>
                                      </p:to>
                                    </p:set>
                                    <p:anim calcmode="lin" valueType="num">
                                      <p:cBhvr additive="base">
                                        <p:cTn id="26" dur="500" fill="hold"/>
                                        <p:tgtEl>
                                          <p:spTgt spid="41987">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41987">
                                            <p:txEl>
                                              <p:pRg st="2" end="2"/>
                                            </p:txEl>
                                          </p:spTgt>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 presetClass="entr" presetSubtype="4" fill="hold" grpId="1" nodeType="afterEffect">
                                  <p:stCondLst>
                                    <p:cond delay="0"/>
                                  </p:stCondLst>
                                  <p:childTnLst>
                                    <p:set>
                                      <p:cBhvr>
                                        <p:cTn id="30" dur="1" fill="hold">
                                          <p:stCondLst>
                                            <p:cond delay="0"/>
                                          </p:stCondLst>
                                        </p:cTn>
                                        <p:tgtEl>
                                          <p:spTgt spid="41987">
                                            <p:txEl>
                                              <p:pRg st="3" end="3"/>
                                            </p:txEl>
                                          </p:spTgt>
                                        </p:tgtEl>
                                        <p:attrNameLst>
                                          <p:attrName>style.visibility</p:attrName>
                                        </p:attrNameLst>
                                      </p:cBhvr>
                                      <p:to>
                                        <p:strVal val="visible"/>
                                      </p:to>
                                    </p:set>
                                    <p:anim calcmode="lin" valueType="num">
                                      <p:cBhvr additive="base">
                                        <p:cTn id="31" dur="500" fill="hold"/>
                                        <p:tgtEl>
                                          <p:spTgt spid="41987">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1987">
                                            <p:txEl>
                                              <p:pRg st="3" end="3"/>
                                            </p:txEl>
                                          </p:spTgt>
                                        </p:tgtEl>
                                        <p:attrNameLst>
                                          <p:attrName>ppt_y</p:attrName>
                                        </p:attrNameLst>
                                      </p:cBhvr>
                                      <p:tavLst>
                                        <p:tav tm="0">
                                          <p:val>
                                            <p:strVal val="1+#ppt_h/2"/>
                                          </p:val>
                                        </p:tav>
                                        <p:tav tm="100000">
                                          <p:val>
                                            <p:strVal val="#ppt_y"/>
                                          </p:val>
                                        </p:tav>
                                      </p:tavLst>
                                    </p:anim>
                                  </p:childTnLst>
                                </p:cTn>
                              </p:par>
                            </p:childTnLst>
                          </p:cTn>
                        </p:par>
                        <p:par>
                          <p:cTn id="33" fill="hold">
                            <p:stCondLst>
                              <p:cond delay="2500"/>
                            </p:stCondLst>
                            <p:childTnLst>
                              <p:par>
                                <p:cTn id="34" presetID="2" presetClass="entr" presetSubtype="4" fill="hold" grpId="1" nodeType="afterEffect">
                                  <p:stCondLst>
                                    <p:cond delay="0"/>
                                  </p:stCondLst>
                                  <p:childTnLst>
                                    <p:set>
                                      <p:cBhvr>
                                        <p:cTn id="35" dur="1" fill="hold">
                                          <p:stCondLst>
                                            <p:cond delay="0"/>
                                          </p:stCondLst>
                                        </p:cTn>
                                        <p:tgtEl>
                                          <p:spTgt spid="41987">
                                            <p:txEl>
                                              <p:pRg st="4" end="4"/>
                                            </p:txEl>
                                          </p:spTgt>
                                        </p:tgtEl>
                                        <p:attrNameLst>
                                          <p:attrName>style.visibility</p:attrName>
                                        </p:attrNameLst>
                                      </p:cBhvr>
                                      <p:to>
                                        <p:strVal val="visible"/>
                                      </p:to>
                                    </p:set>
                                    <p:anim calcmode="lin" valueType="num">
                                      <p:cBhvr additive="base">
                                        <p:cTn id="36" dur="500" fill="hold"/>
                                        <p:tgtEl>
                                          <p:spTgt spid="41987">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41987">
                                            <p:txEl>
                                              <p:pRg st="4" end="4"/>
                                            </p:txEl>
                                          </p:spTgt>
                                        </p:tgtEl>
                                        <p:attrNameLst>
                                          <p:attrName>ppt_y</p:attrName>
                                        </p:attrNameLst>
                                      </p:cBhvr>
                                      <p:tavLst>
                                        <p:tav tm="0">
                                          <p:val>
                                            <p:strVal val="1+#ppt_h/2"/>
                                          </p:val>
                                        </p:tav>
                                        <p:tav tm="100000">
                                          <p:val>
                                            <p:strVal val="#ppt_y"/>
                                          </p:val>
                                        </p:tav>
                                      </p:tavLst>
                                    </p:anim>
                                  </p:childTnLst>
                                </p:cTn>
                              </p:par>
                            </p:childTnLst>
                          </p:cTn>
                        </p:par>
                        <p:par>
                          <p:cTn id="38" fill="hold">
                            <p:stCondLst>
                              <p:cond delay="3000"/>
                            </p:stCondLst>
                            <p:childTnLst>
                              <p:par>
                                <p:cTn id="39" presetID="2" presetClass="entr" presetSubtype="4" fill="hold" grpId="1" nodeType="afterEffect">
                                  <p:stCondLst>
                                    <p:cond delay="0"/>
                                  </p:stCondLst>
                                  <p:childTnLst>
                                    <p:set>
                                      <p:cBhvr>
                                        <p:cTn id="40" dur="1" fill="hold">
                                          <p:stCondLst>
                                            <p:cond delay="0"/>
                                          </p:stCondLst>
                                        </p:cTn>
                                        <p:tgtEl>
                                          <p:spTgt spid="41987">
                                            <p:txEl>
                                              <p:pRg st="11" end="11"/>
                                            </p:txEl>
                                          </p:spTgt>
                                        </p:tgtEl>
                                        <p:attrNameLst>
                                          <p:attrName>style.visibility</p:attrName>
                                        </p:attrNameLst>
                                      </p:cBhvr>
                                      <p:to>
                                        <p:strVal val="visible"/>
                                      </p:to>
                                    </p:set>
                                    <p:anim calcmode="lin" valueType="num">
                                      <p:cBhvr additive="base">
                                        <p:cTn id="41" dur="500" fill="hold"/>
                                        <p:tgtEl>
                                          <p:spTgt spid="41987">
                                            <p:txEl>
                                              <p:pRg st="11" end="11"/>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1987">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1" build="p"/>
      <p:bldP spid="2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24 Imagen" descr="senora studiando.png"/>
          <p:cNvPicPr>
            <a:picLocks noChangeAspect="1"/>
          </p:cNvPicPr>
          <p:nvPr/>
        </p:nvPicPr>
        <p:blipFill>
          <a:blip r:embed="rId2" cstate="print">
            <a:duotone>
              <a:schemeClr val="bg2">
                <a:shade val="45000"/>
                <a:satMod val="135000"/>
              </a:schemeClr>
              <a:prstClr val="white"/>
            </a:duotone>
          </a:blip>
          <a:stretch>
            <a:fillRect/>
          </a:stretch>
        </p:blipFill>
        <p:spPr>
          <a:xfrm>
            <a:off x="5257800" y="1066800"/>
            <a:ext cx="3504762" cy="5123810"/>
          </a:xfrm>
          <a:prstGeom prst="rect">
            <a:avLst/>
          </a:prstGeom>
          <a:ln>
            <a:noFill/>
          </a:ln>
          <a:effectLst>
            <a:outerShdw blurRad="190500" algn="tl" rotWithShape="0">
              <a:srgbClr val="000000">
                <a:alpha val="70000"/>
              </a:srgbClr>
            </a:outerShdw>
          </a:effectLst>
        </p:spPr>
      </p:pic>
      <p:sp>
        <p:nvSpPr>
          <p:cNvPr id="41986" name="Rectangle 2"/>
          <p:cNvSpPr>
            <a:spLocks noGrp="1" noChangeArrowheads="1"/>
          </p:cNvSpPr>
          <p:nvPr>
            <p:ph type="title"/>
          </p:nvPr>
        </p:nvSpPr>
        <p:spPr/>
        <p:txBody>
          <a:bodyPr/>
          <a:lstStyle/>
          <a:p>
            <a:r>
              <a:rPr lang="en-US" dirty="0" smtClean="0"/>
              <a:t>LOS DIEZMOS EN EL G.P.</a:t>
            </a:r>
            <a:endParaRPr lang="en-US" dirty="0"/>
          </a:p>
        </p:txBody>
      </p:sp>
      <p:grpSp>
        <p:nvGrpSpPr>
          <p:cNvPr id="3" name="14 Grupo"/>
          <p:cNvGrpSpPr/>
          <p:nvPr/>
        </p:nvGrpSpPr>
        <p:grpSpPr>
          <a:xfrm>
            <a:off x="-110010" y="2209800"/>
            <a:ext cx="1332948" cy="2215991"/>
            <a:chOff x="1610719" y="831037"/>
            <a:chExt cx="980081" cy="2321479"/>
          </a:xfrm>
        </p:grpSpPr>
        <p:grpSp>
          <p:nvGrpSpPr>
            <p:cNvPr id="4" name="Group 3"/>
            <p:cNvGrpSpPr>
              <a:grpSpLocks/>
            </p:cNvGrpSpPr>
            <p:nvPr/>
          </p:nvGrpSpPr>
          <p:grpSpPr bwMode="auto">
            <a:xfrm>
              <a:off x="1828800" y="1795463"/>
              <a:ext cx="762000" cy="665162"/>
              <a:chOff x="1110" y="2656"/>
              <a:chExt cx="1549" cy="1351"/>
            </a:xfrm>
          </p:grpSpPr>
          <p:sp>
            <p:nvSpPr>
              <p:cNvPr id="18"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a:effectLst/>
            </p:spPr>
            <p:txBody>
              <a:bodyPr wrap="none" anchor="ctr"/>
              <a:lstStyle/>
              <a:p>
                <a:pPr algn="ctr"/>
                <a:endParaRPr lang="es-HN" sz="48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sp>
            <p:nvSpPr>
              <p:cNvPr id="19"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p:spPr>
            <p:txBody>
              <a:bodyPr wrap="none" anchor="ctr"/>
              <a:lstStyle/>
              <a:p>
                <a:pPr algn="ctr"/>
                <a:endParaRPr lang="es-HN" sz="48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sp>
            <p:nvSpPr>
              <p:cNvPr id="20" name="AutoShape 6"/>
              <p:cNvSpPr>
                <a:spLocks noChangeArrowheads="1"/>
              </p:cNvSpPr>
              <p:nvPr/>
            </p:nvSpPr>
            <p:spPr bwMode="gray">
              <a:xfrm>
                <a:off x="1200" y="2736"/>
                <a:ext cx="1350" cy="1168"/>
              </a:xfrm>
              <a:prstGeom prst="hexagon">
                <a:avLst>
                  <a:gd name="adj" fmla="val 28896"/>
                  <a:gd name="vf" fmla="val 115470"/>
                </a:avLst>
              </a:prstGeom>
              <a:gradFill rotWithShape="1">
                <a:gsLst>
                  <a:gs pos="0">
                    <a:schemeClr val="accent2">
                      <a:gamma/>
                      <a:shade val="46275"/>
                      <a:invGamma/>
                    </a:schemeClr>
                  </a:gs>
                  <a:gs pos="100000">
                    <a:schemeClr val="accent2"/>
                  </a:gs>
                </a:gsLst>
                <a:lin ang="2700000" scaled="1"/>
              </a:gradFill>
              <a:ln w="9525">
                <a:solidFill>
                  <a:schemeClr val="tx1"/>
                </a:solidFill>
                <a:miter lim="800000"/>
                <a:headEnd/>
                <a:tailEnd/>
              </a:ln>
              <a:effectLst/>
            </p:spPr>
            <p:txBody>
              <a:bodyPr wrap="none" anchor="ctr"/>
              <a:lstStyle/>
              <a:p>
                <a:pPr algn="ctr"/>
                <a:endParaRPr lang="es-HN" sz="48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grpSp>
        <p:sp>
          <p:nvSpPr>
            <p:cNvPr id="17" name="Text Box 13"/>
            <p:cNvSpPr txBox="1">
              <a:spLocks noChangeArrowheads="1"/>
            </p:cNvSpPr>
            <p:nvPr/>
          </p:nvSpPr>
          <p:spPr bwMode="gray">
            <a:xfrm>
              <a:off x="1610719" y="831037"/>
              <a:ext cx="977333" cy="2321479"/>
            </a:xfrm>
            <a:prstGeom prst="rect">
              <a:avLst/>
            </a:prstGeom>
            <a:noFill/>
            <a:ln w="9525" algn="ctr">
              <a:noFill/>
              <a:miter lim="800000"/>
              <a:headEnd/>
              <a:tailEnd/>
            </a:ln>
            <a:effectLst/>
          </p:spPr>
          <p:txBody>
            <a:bodyPr wrap="none">
              <a:spAutoFit/>
            </a:bodyPr>
            <a:lstStyle/>
            <a:p>
              <a:pPr algn="ctr" eaLnBrk="0" hangingPunct="0"/>
              <a:r>
                <a:rPr lang="en-US" sz="13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roadway" pitchFamily="82" charset="0"/>
                </a:rPr>
                <a:t>6</a:t>
              </a:r>
              <a:endParaRPr lang="en-US" sz="13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roadway" pitchFamily="82" charset="0"/>
              </a:endParaRPr>
            </a:p>
          </p:txBody>
        </p:sp>
      </p:grpSp>
      <p:pic>
        <p:nvPicPr>
          <p:cNvPr id="21" name="Picture 17" descr="G:\Multimedia 2007 Trabajos\Division Interamericana\LOG OF 3.png"/>
          <p:cNvPicPr>
            <a:picLocks noChangeAspect="1" noChangeArrowheads="1"/>
          </p:cNvPicPr>
          <p:nvPr/>
        </p:nvPicPr>
        <p:blipFill>
          <a:blip r:embed="rId3" cstate="print"/>
          <a:srcRect l="3030" t="13880" r="6061" b="24430"/>
          <a:stretch>
            <a:fillRect/>
          </a:stretch>
        </p:blipFill>
        <p:spPr bwMode="auto">
          <a:xfrm>
            <a:off x="8077200" y="5551714"/>
            <a:ext cx="673100" cy="57694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3" name="Picture 2" descr="H:\grupos pequeños\logoPC GALA.png"/>
          <p:cNvPicPr>
            <a:picLocks noChangeAspect="1" noChangeArrowheads="1"/>
          </p:cNvPicPr>
          <p:nvPr/>
        </p:nvPicPr>
        <p:blipFill>
          <a:blip r:embed="rId4" cstate="print"/>
          <a:srcRect/>
          <a:stretch>
            <a:fillRect/>
          </a:stretch>
        </p:blipFill>
        <p:spPr bwMode="auto">
          <a:xfrm>
            <a:off x="7772400" y="39189"/>
            <a:ext cx="1371600" cy="1332411"/>
          </a:xfrm>
          <a:prstGeom prst="rect">
            <a:avLst/>
          </a:prstGeom>
          <a:ln>
            <a:noFill/>
          </a:ln>
          <a:effectLst>
            <a:outerShdw blurRad="292100" dist="139700" dir="2700000" algn="tl" rotWithShape="0">
              <a:srgbClr val="333333">
                <a:alpha val="65000"/>
              </a:srgbClr>
            </a:outerShdw>
          </a:effectLst>
        </p:spPr>
      </p:pic>
      <p:sp>
        <p:nvSpPr>
          <p:cNvPr id="28" name="Rectangle 3"/>
          <p:cNvSpPr txBox="1">
            <a:spLocks noChangeArrowheads="1"/>
          </p:cNvSpPr>
          <p:nvPr/>
        </p:nvSpPr>
        <p:spPr bwMode="auto">
          <a:xfrm>
            <a:off x="1143000" y="1295400"/>
            <a:ext cx="7391400" cy="4724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1" indent="0" algn="just" defTabSz="914400" rtl="0" eaLnBrk="1" fontAlgn="base" latinLnBrk="0" hangingPunct="1">
              <a:lnSpc>
                <a:spcPct val="100000"/>
              </a:lnSpc>
              <a:spcBef>
                <a:spcPts val="1200"/>
              </a:spcBef>
              <a:spcAft>
                <a:spcPts val="1200"/>
              </a:spcAft>
              <a:buClr>
                <a:schemeClr val="accent1"/>
              </a:buClr>
              <a:buSzTx/>
              <a:buFont typeface="Wingdings" pitchFamily="2" charset="2"/>
              <a:buNone/>
              <a:tabLst/>
              <a:defRPr/>
            </a:pPr>
            <a:r>
              <a:rPr kumimoji="0" lang="es-ES_tradnl" sz="3600" b="1" i="0" u="none" strike="noStrike" kern="1200" cap="none" spc="0" normalizeH="0" baseline="0" noProof="0" dirty="0" smtClean="0">
                <a:ln>
                  <a:noFill/>
                </a:ln>
                <a:solidFill>
                  <a:srgbClr val="000000"/>
                </a:solidFill>
                <a:effectLst/>
                <a:uLnTx/>
                <a:uFillTx/>
                <a:latin typeface="Arial" charset="0"/>
                <a:ea typeface="+mn-ea"/>
                <a:cs typeface="+mn-cs"/>
              </a:rPr>
              <a:t>En referencia, El Manual de la G.P. comenta que hay que:</a:t>
            </a:r>
          </a:p>
          <a:p>
            <a:pPr marL="400050" marR="0" lvl="2" indent="0" algn="just" defTabSz="914400" rtl="0" eaLnBrk="1" fontAlgn="base" latinLnBrk="0" hangingPunct="1">
              <a:lnSpc>
                <a:spcPct val="100000"/>
              </a:lnSpc>
              <a:spcBef>
                <a:spcPts val="1200"/>
              </a:spcBef>
              <a:spcAft>
                <a:spcPts val="1200"/>
              </a:spcAft>
              <a:buClr>
                <a:schemeClr val="tx1"/>
              </a:buClr>
              <a:buSzTx/>
              <a:buFontTx/>
              <a:buNone/>
              <a:tabLst/>
              <a:defRPr/>
            </a:pPr>
            <a:r>
              <a:rPr kumimoji="0" lang="es-ES_tradnl" sz="3200" b="1" i="0" u="none" strike="noStrike" kern="1200" cap="none" spc="0" normalizeH="0" baseline="0" noProof="0" dirty="0" smtClean="0">
                <a:ln>
                  <a:noFill/>
                </a:ln>
                <a:solidFill>
                  <a:srgbClr val="000000"/>
                </a:solidFill>
                <a:effectLst/>
                <a:uLnTx/>
                <a:uFillTx/>
                <a:latin typeface="Arial" charset="0"/>
                <a:ea typeface="+mn-ea"/>
                <a:cs typeface="+mn-cs"/>
              </a:rPr>
              <a:t>“Celebrar en</a:t>
            </a:r>
            <a:r>
              <a:rPr kumimoji="0" lang="es-ES_tradnl" sz="3200" b="1" i="0" u="none" strike="noStrike" kern="1200" cap="none" spc="0" normalizeH="0" noProof="0" dirty="0" smtClean="0">
                <a:ln>
                  <a:noFill/>
                </a:ln>
                <a:solidFill>
                  <a:srgbClr val="000000"/>
                </a:solidFill>
                <a:effectLst/>
                <a:uLnTx/>
                <a:uFillTx/>
                <a:latin typeface="Arial" charset="0"/>
                <a:ea typeface="+mn-ea"/>
                <a:cs typeface="+mn-cs"/>
              </a:rPr>
              <a:t> cada </a:t>
            </a:r>
            <a:r>
              <a:rPr lang="es-ES_tradnl" sz="3200" b="1" dirty="0" smtClean="0">
                <a:solidFill>
                  <a:srgbClr val="000000"/>
                </a:solidFill>
              </a:rPr>
              <a:t>G.P.</a:t>
            </a:r>
            <a:r>
              <a:rPr kumimoji="0" lang="es-ES_tradnl" sz="3200" b="1" i="0" u="none" strike="noStrike" kern="1200" cap="none" spc="0" normalizeH="0" noProof="0" dirty="0" smtClean="0">
                <a:ln>
                  <a:noFill/>
                </a:ln>
                <a:solidFill>
                  <a:srgbClr val="000000"/>
                </a:solidFill>
                <a:effectLst/>
                <a:uLnTx/>
                <a:uFillTx/>
                <a:latin typeface="Arial" charset="0"/>
                <a:ea typeface="+mn-ea"/>
                <a:cs typeface="+mn-cs"/>
              </a:rPr>
              <a:t> por lo menos una semana de mayordomía cada trimestre</a:t>
            </a:r>
            <a:r>
              <a:rPr kumimoji="0" lang="es-ES_tradnl" sz="3200" b="1" i="0" u="none" strike="noStrike" kern="1200" cap="none" spc="0" normalizeH="0" baseline="0" noProof="0" dirty="0" smtClean="0">
                <a:ln>
                  <a:noFill/>
                </a:ln>
                <a:solidFill>
                  <a:srgbClr val="000000"/>
                </a:solidFill>
                <a:effectLst/>
                <a:uLnTx/>
                <a:uFillTx/>
                <a:latin typeface="Arial" charset="0"/>
                <a:ea typeface="+mn-ea"/>
                <a:cs typeface="+mn-cs"/>
              </a:rPr>
              <a:t>”.</a:t>
            </a:r>
          </a:p>
          <a:p>
            <a:pPr marL="400050" marR="0" lvl="2" indent="0" algn="just" defTabSz="914400" rtl="0" eaLnBrk="1" fontAlgn="base" latinLnBrk="0" hangingPunct="1">
              <a:lnSpc>
                <a:spcPct val="100000"/>
              </a:lnSpc>
              <a:spcBef>
                <a:spcPts val="1200"/>
              </a:spcBef>
              <a:spcAft>
                <a:spcPts val="1200"/>
              </a:spcAft>
              <a:buClr>
                <a:schemeClr val="tx1"/>
              </a:buClr>
              <a:buSzTx/>
              <a:buFontTx/>
              <a:buNone/>
              <a:tabLst/>
              <a:defRPr/>
            </a:pPr>
            <a:r>
              <a:rPr kumimoji="0" lang="es-ES_tradnl" sz="2800" b="0" i="1" u="none" strike="noStrike" kern="1200" cap="none" spc="0" normalizeH="0" baseline="0" noProof="0" dirty="0" smtClean="0">
                <a:ln>
                  <a:noFill/>
                </a:ln>
                <a:solidFill>
                  <a:srgbClr val="000000"/>
                </a:solidFill>
                <a:effectLst/>
                <a:uLnTx/>
                <a:uFillTx/>
                <a:latin typeface="Garamond" pitchFamily="2" charset="0"/>
                <a:ea typeface="+mn-ea"/>
                <a:cs typeface="+mn-cs"/>
              </a:rPr>
              <a:t>Manual de la pequeña congregación, p. 63.</a:t>
            </a:r>
          </a:p>
        </p:txBody>
      </p:sp>
      <p:grpSp>
        <p:nvGrpSpPr>
          <p:cNvPr id="42" name="41 Grupo"/>
          <p:cNvGrpSpPr/>
          <p:nvPr/>
        </p:nvGrpSpPr>
        <p:grpSpPr>
          <a:xfrm>
            <a:off x="0" y="6172200"/>
            <a:ext cx="9144000" cy="457200"/>
            <a:chOff x="0" y="6324600"/>
            <a:chExt cx="9144000" cy="533400"/>
          </a:xfrm>
        </p:grpSpPr>
        <p:sp>
          <p:nvSpPr>
            <p:cNvPr id="43" name="42 Rectángulo"/>
            <p:cNvSpPr/>
            <p:nvPr/>
          </p:nvSpPr>
          <p:spPr>
            <a:xfrm>
              <a:off x="0" y="6477000"/>
              <a:ext cx="6553200" cy="381000"/>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44" name="43 Recortar rectángulo de esquina sencilla"/>
            <p:cNvSpPr/>
            <p:nvPr/>
          </p:nvSpPr>
          <p:spPr>
            <a:xfrm flipH="1">
              <a:off x="6324600" y="6324600"/>
              <a:ext cx="2819400" cy="533400"/>
            </a:xfrm>
            <a:prstGeom prst="snip1Rect">
              <a:avLst>
                <a:gd name="adj" fmla="val 50000"/>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grpSp>
      <p:sp>
        <p:nvSpPr>
          <p:cNvPr id="45" name="44 Rectángulo"/>
          <p:cNvSpPr/>
          <p:nvPr/>
        </p:nvSpPr>
        <p:spPr>
          <a:xfrm>
            <a:off x="0" y="6629400"/>
            <a:ext cx="9144000" cy="228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46" name="4 Marcador de pie de página"/>
          <p:cNvSpPr txBox="1">
            <a:spLocks/>
          </p:cNvSpPr>
          <p:nvPr/>
        </p:nvSpPr>
        <p:spPr bwMode="gray">
          <a:xfrm>
            <a:off x="6553200" y="6172200"/>
            <a:ext cx="25908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smtClean="0">
                <a:ln>
                  <a:noFill/>
                </a:ln>
                <a:solidFill>
                  <a:schemeClr val="bg1"/>
                </a:solidFill>
                <a:effectLst/>
                <a:uLnTx/>
                <a:uFillTx/>
                <a:latin typeface="Arial" charset="0"/>
                <a:ea typeface="+mn-ea"/>
                <a:cs typeface="+mn-cs"/>
              </a:rPr>
              <a:t>CERTIFICACIÓN DE LÍDERES</a:t>
            </a:r>
            <a:endParaRPr kumimoji="0" lang="en-US" sz="1200" b="1" i="0" u="none" strike="noStrike" kern="1200" cap="none" spc="0" normalizeH="0" baseline="0" noProof="0" dirty="0">
              <a:ln>
                <a:noFill/>
              </a:ln>
              <a:solidFill>
                <a:schemeClr val="bg1"/>
              </a:solidFill>
              <a:effectLst/>
              <a:uLnTx/>
              <a:uFillTx/>
              <a:latin typeface="Arial" charset="0"/>
              <a:ea typeface="+mn-ea"/>
              <a:cs typeface="+mn-cs"/>
            </a:endParaRPr>
          </a:p>
        </p:txBody>
      </p:sp>
      <p:sp>
        <p:nvSpPr>
          <p:cNvPr id="47" name="4 Marcador de pie de página"/>
          <p:cNvSpPr txBox="1">
            <a:spLocks/>
          </p:cNvSpPr>
          <p:nvPr/>
        </p:nvSpPr>
        <p:spPr bwMode="gray">
          <a:xfrm>
            <a:off x="0" y="6324600"/>
            <a:ext cx="990600" cy="533400"/>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smtClean="0">
                <a:ln>
                  <a:noFill/>
                </a:ln>
                <a:solidFill>
                  <a:schemeClr val="tx1"/>
                </a:solidFill>
                <a:effectLst/>
                <a:uLnTx/>
                <a:uFillTx/>
                <a:latin typeface="Arial Black" pitchFamily="34" charset="0"/>
              </a:rPr>
              <a:t>NIVEL IV</a:t>
            </a:r>
            <a:endParaRPr kumimoji="0" lang="en-US" sz="1600" b="1" i="0" u="none" strike="noStrike" kern="1200" cap="none" spc="0" normalizeH="0" baseline="0" noProof="0" dirty="0">
              <a:ln>
                <a:noFill/>
              </a:ln>
              <a:solidFill>
                <a:schemeClr val="tx1"/>
              </a:solidFill>
              <a:effectLst/>
              <a:uLnTx/>
              <a:uFillTx/>
              <a:latin typeface="Arial Black" pitchFamily="34" charset="0"/>
            </a:endParaRPr>
          </a:p>
        </p:txBody>
      </p:sp>
      <p:sp>
        <p:nvSpPr>
          <p:cNvPr id="48" name="4 Marcador de pie de página"/>
          <p:cNvSpPr txBox="1">
            <a:spLocks/>
          </p:cNvSpPr>
          <p:nvPr/>
        </p:nvSpPr>
        <p:spPr bwMode="auto">
          <a:xfrm>
            <a:off x="990600" y="6324600"/>
            <a:ext cx="5410200" cy="304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err="1" smtClean="0">
                <a:ln>
                  <a:noFill/>
                </a:ln>
                <a:solidFill>
                  <a:schemeClr val="bg1"/>
                </a:solidFill>
                <a:effectLst/>
                <a:uLnTx/>
                <a:uFillTx/>
                <a:latin typeface="Arial" charset="0"/>
                <a:ea typeface="+mn-ea"/>
                <a:cs typeface="+mn-cs"/>
              </a:rPr>
              <a:t>Cómo</a:t>
            </a:r>
            <a:r>
              <a:rPr kumimoji="0" lang="en-US" sz="1600" b="0" i="0" u="none" strike="noStrike" kern="1200" cap="none" spc="0" normalizeH="0" baseline="0" noProof="0" dirty="0" smtClean="0">
                <a:ln>
                  <a:noFill/>
                </a:ln>
                <a:solidFill>
                  <a:schemeClr val="bg1"/>
                </a:solidFill>
                <a:effectLst/>
                <a:uLnTx/>
                <a:uFillTx/>
                <a:latin typeface="Arial" charset="0"/>
                <a:ea typeface="+mn-ea"/>
                <a:cs typeface="+mn-cs"/>
              </a:rPr>
              <a:t> </a:t>
            </a:r>
            <a:r>
              <a:rPr kumimoji="0" lang="en-US" sz="1600" b="0" i="0" u="none" strike="noStrike" kern="1200" cap="none" spc="0" normalizeH="0" baseline="0" noProof="0" dirty="0" err="1" smtClean="0">
                <a:ln>
                  <a:noFill/>
                </a:ln>
                <a:solidFill>
                  <a:schemeClr val="bg1"/>
                </a:solidFill>
                <a:effectLst/>
                <a:uLnTx/>
                <a:uFillTx/>
                <a:latin typeface="Arial" charset="0"/>
                <a:ea typeface="+mn-ea"/>
                <a:cs typeface="+mn-cs"/>
              </a:rPr>
              <a:t>alcanzar</a:t>
            </a:r>
            <a:r>
              <a:rPr kumimoji="0" lang="en-US" sz="1600" b="0" i="0" u="none" strike="noStrike" kern="1200" cap="none" spc="0" normalizeH="0" baseline="0" noProof="0" dirty="0" smtClean="0">
                <a:ln>
                  <a:noFill/>
                </a:ln>
                <a:solidFill>
                  <a:schemeClr val="bg1"/>
                </a:solidFill>
                <a:effectLst/>
                <a:uLnTx/>
                <a:uFillTx/>
                <a:latin typeface="Arial" charset="0"/>
                <a:ea typeface="+mn-ea"/>
                <a:cs typeface="+mn-cs"/>
              </a:rPr>
              <a:t> los </a:t>
            </a:r>
            <a:r>
              <a:rPr kumimoji="0" lang="en-US" sz="1600" b="0" i="0" u="none" strike="noStrike" kern="1200" cap="none" spc="0" normalizeH="0" baseline="0" noProof="0" dirty="0" err="1" smtClean="0">
                <a:ln>
                  <a:noFill/>
                </a:ln>
                <a:solidFill>
                  <a:schemeClr val="bg1"/>
                </a:solidFill>
                <a:effectLst/>
                <a:uLnTx/>
                <a:uFillTx/>
                <a:latin typeface="Arial" charset="0"/>
                <a:ea typeface="+mn-ea"/>
                <a:cs typeface="+mn-cs"/>
              </a:rPr>
              <a:t>diezmos</a:t>
            </a:r>
            <a:r>
              <a:rPr kumimoji="0" lang="en-US" sz="1600" b="0" i="0" u="none" strike="noStrike" kern="1200" cap="none" spc="0" normalizeH="0" baseline="0" noProof="0" dirty="0" smtClean="0">
                <a:ln>
                  <a:noFill/>
                </a:ln>
                <a:solidFill>
                  <a:schemeClr val="bg1"/>
                </a:solidFill>
                <a:effectLst/>
                <a:uLnTx/>
                <a:uFillTx/>
                <a:latin typeface="Arial" charset="0"/>
                <a:ea typeface="+mn-ea"/>
                <a:cs typeface="+mn-cs"/>
              </a:rPr>
              <a:t> en</a:t>
            </a:r>
            <a:r>
              <a:rPr kumimoji="0" lang="en-US" sz="1600" b="0" i="0" u="none" strike="noStrike" kern="1200" cap="none" spc="0" normalizeH="0" noProof="0" dirty="0" smtClean="0">
                <a:ln>
                  <a:noFill/>
                </a:ln>
                <a:solidFill>
                  <a:schemeClr val="bg1"/>
                </a:solidFill>
                <a:effectLst/>
                <a:uLnTx/>
                <a:uFillTx/>
                <a:latin typeface="Arial" charset="0"/>
                <a:ea typeface="+mn-ea"/>
                <a:cs typeface="+mn-cs"/>
              </a:rPr>
              <a:t> el G.P.</a:t>
            </a:r>
            <a:endParaRPr kumimoji="0" lang="en-US" sz="1600" b="0" i="0" u="none" strike="noStrike" kern="1200" cap="none" spc="0" normalizeH="0" baseline="0" noProof="0" dirty="0">
              <a:ln>
                <a:noFill/>
              </a:ln>
              <a:solidFill>
                <a:schemeClr val="bg1"/>
              </a:solidFill>
              <a:effectLst/>
              <a:uLnTx/>
              <a:uFillTx/>
              <a:latin typeface="Arial" charset="0"/>
              <a:ea typeface="+mn-ea"/>
              <a:cs typeface="+mn-cs"/>
            </a:endParaRPr>
          </a:p>
        </p:txBody>
      </p:sp>
      <p:sp>
        <p:nvSpPr>
          <p:cNvPr id="49" name="4 Marcador de pie de página"/>
          <p:cNvSpPr>
            <a:spLocks noGrp="1"/>
          </p:cNvSpPr>
          <p:nvPr>
            <p:ph type="ftr" sz="quarter" idx="11"/>
          </p:nvPr>
        </p:nvSpPr>
        <p:spPr>
          <a:xfrm>
            <a:off x="990600" y="6629400"/>
            <a:ext cx="8153400" cy="228600"/>
          </a:xfrm>
        </p:spPr>
        <p:txBody>
          <a:bodyPr anchor="ctr"/>
          <a:lstStyle/>
          <a:p>
            <a:r>
              <a:rPr lang="en-US" sz="1200" dirty="0" smtClean="0">
                <a:solidFill>
                  <a:schemeClr val="bg1"/>
                </a:solidFill>
              </a:rPr>
              <a:t>UNION  VENEZOLANA ORIENTAL</a:t>
            </a:r>
            <a:endParaRPr lang="en-US" sz="1200" dirty="0">
              <a:solidFill>
                <a:schemeClr val="bg1"/>
              </a:solidFill>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anim calcmode="lin" valueType="num">
                                      <p:cBhvr additive="base">
                                        <p:cTn id="7"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8">
                                            <p:txEl>
                                              <p:pRg st="1" end="1"/>
                                            </p:txEl>
                                          </p:spTgt>
                                        </p:tgtEl>
                                        <p:attrNameLst>
                                          <p:attrName>style.visibility</p:attrName>
                                        </p:attrNameLst>
                                      </p:cBhvr>
                                      <p:to>
                                        <p:strVal val="visible"/>
                                      </p:to>
                                    </p:set>
                                    <p:anim calcmode="lin" valueType="num">
                                      <p:cBhvr additive="base">
                                        <p:cTn id="13" dur="500" fill="hold"/>
                                        <p:tgtEl>
                                          <p:spTgt spid="28">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8">
                                            <p:txEl>
                                              <p:pRg st="2" end="2"/>
                                            </p:txEl>
                                          </p:spTgt>
                                        </p:tgtEl>
                                        <p:attrNameLst>
                                          <p:attrName>style.visibility</p:attrName>
                                        </p:attrNameLst>
                                      </p:cBhvr>
                                      <p:to>
                                        <p:strVal val="visible"/>
                                      </p:to>
                                    </p:set>
                                    <p:anim calcmode="lin" valueType="num">
                                      <p:cBhvr additive="base">
                                        <p:cTn id="19" dur="500" fill="hold"/>
                                        <p:tgtEl>
                                          <p:spTgt spid="28">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8">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uild="p" bldLvl="3"/>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23 Imagen" descr="firmando copia.png"/>
          <p:cNvPicPr>
            <a:picLocks noChangeAspect="1"/>
          </p:cNvPicPr>
          <p:nvPr/>
        </p:nvPicPr>
        <p:blipFill>
          <a:blip r:embed="rId2" cstate="print">
            <a:duotone>
              <a:schemeClr val="accent5">
                <a:shade val="45000"/>
                <a:satMod val="135000"/>
              </a:schemeClr>
              <a:prstClr val="white"/>
            </a:duotone>
          </a:blip>
          <a:stretch>
            <a:fillRect/>
          </a:stretch>
        </p:blipFill>
        <p:spPr>
          <a:xfrm>
            <a:off x="4876800" y="838200"/>
            <a:ext cx="4242010" cy="5231813"/>
          </a:xfrm>
          <a:prstGeom prst="rect">
            <a:avLst/>
          </a:prstGeom>
        </p:spPr>
      </p:pic>
      <p:sp>
        <p:nvSpPr>
          <p:cNvPr id="41986" name="Rectangle 2"/>
          <p:cNvSpPr>
            <a:spLocks noGrp="1" noChangeArrowheads="1"/>
          </p:cNvSpPr>
          <p:nvPr>
            <p:ph type="title"/>
          </p:nvPr>
        </p:nvSpPr>
        <p:spPr/>
        <p:txBody>
          <a:bodyPr/>
          <a:lstStyle/>
          <a:p>
            <a:r>
              <a:rPr lang="en-US" dirty="0" smtClean="0"/>
              <a:t>LOS DIEZMOS EN EL G.P.</a:t>
            </a:r>
            <a:endParaRPr lang="en-US" dirty="0"/>
          </a:p>
        </p:txBody>
      </p:sp>
      <p:sp>
        <p:nvSpPr>
          <p:cNvPr id="41987" name="Rectangle 3"/>
          <p:cNvSpPr>
            <a:spLocks noGrp="1" noChangeArrowheads="1"/>
          </p:cNvSpPr>
          <p:nvPr>
            <p:ph type="body" idx="1"/>
          </p:nvPr>
        </p:nvSpPr>
        <p:spPr>
          <a:xfrm>
            <a:off x="1219200" y="1981200"/>
            <a:ext cx="5334000" cy="4343400"/>
          </a:xfrm>
        </p:spPr>
        <p:txBody>
          <a:bodyPr/>
          <a:lstStyle/>
          <a:p>
            <a:pPr lvl="1" algn="just">
              <a:buNone/>
            </a:pPr>
            <a:r>
              <a:rPr lang="es-ES_tradnl" b="1" kern="1200" dirty="0" smtClean="0">
                <a:solidFill>
                  <a:srgbClr val="000000"/>
                </a:solidFill>
                <a:latin typeface="Arial" charset="0"/>
                <a:ea typeface="+mn-ea"/>
                <a:cs typeface="+mn-cs"/>
              </a:rPr>
              <a:t>Termine su semana de</a:t>
            </a:r>
          </a:p>
          <a:p>
            <a:pPr lvl="1" algn="just">
              <a:buNone/>
            </a:pPr>
            <a:r>
              <a:rPr lang="es-ES_tradnl" b="1" kern="1200" dirty="0" smtClean="0">
                <a:solidFill>
                  <a:srgbClr val="000000"/>
                </a:solidFill>
                <a:latin typeface="Arial" charset="0"/>
                <a:ea typeface="+mn-ea"/>
                <a:cs typeface="+mn-cs"/>
              </a:rPr>
              <a:t>Mayordomía con un pacto.</a:t>
            </a:r>
          </a:p>
          <a:p>
            <a:pPr lvl="1" algn="just">
              <a:buNone/>
            </a:pPr>
            <a:r>
              <a:rPr lang="es-ES_tradnl" b="1" kern="1200" dirty="0" smtClean="0">
                <a:solidFill>
                  <a:srgbClr val="000000"/>
                </a:solidFill>
                <a:latin typeface="Arial" charset="0"/>
                <a:ea typeface="+mn-ea"/>
                <a:cs typeface="+mn-cs"/>
              </a:rPr>
              <a:t>Procure que todos los</a:t>
            </a:r>
          </a:p>
          <a:p>
            <a:pPr lvl="1" algn="just">
              <a:buNone/>
            </a:pPr>
            <a:r>
              <a:rPr lang="es-ES_tradnl" b="1" kern="1200" dirty="0" smtClean="0">
                <a:solidFill>
                  <a:srgbClr val="000000"/>
                </a:solidFill>
                <a:latin typeface="Arial" charset="0"/>
                <a:ea typeface="+mn-ea"/>
                <a:cs typeface="+mn-cs"/>
              </a:rPr>
              <a:t>miembros de su G.P.</a:t>
            </a:r>
          </a:p>
          <a:p>
            <a:pPr lvl="1" algn="just">
              <a:buNone/>
            </a:pPr>
            <a:r>
              <a:rPr lang="es-ES_tradnl" b="1" kern="1200" dirty="0" smtClean="0">
                <a:solidFill>
                  <a:srgbClr val="000000"/>
                </a:solidFill>
                <a:latin typeface="Arial" charset="0"/>
                <a:ea typeface="+mn-ea"/>
                <a:cs typeface="+mn-cs"/>
              </a:rPr>
              <a:t>puedan firmarlo.</a:t>
            </a:r>
          </a:p>
          <a:p>
            <a:pPr lvl="1" algn="just"/>
            <a:endParaRPr lang="es-ES_tradnl" dirty="0" smtClean="0">
              <a:solidFill>
                <a:schemeClr val="tx2"/>
              </a:solidFill>
            </a:endParaRPr>
          </a:p>
          <a:p>
            <a:pPr lvl="1" algn="just"/>
            <a:endParaRPr lang="es-ES_tradnl" sz="3200" dirty="0" smtClean="0">
              <a:solidFill>
                <a:schemeClr val="tx2"/>
              </a:solidFill>
            </a:endParaRPr>
          </a:p>
          <a:p>
            <a:pPr lvl="1" algn="just"/>
            <a:endParaRPr lang="es-ES_tradnl" sz="3200" dirty="0" smtClean="0">
              <a:solidFill>
                <a:schemeClr val="tx2"/>
              </a:solidFill>
            </a:endParaRPr>
          </a:p>
          <a:p>
            <a:pPr lvl="1" algn="just">
              <a:buNone/>
            </a:pPr>
            <a:endParaRPr lang="es-ES_tradnl" sz="3200" dirty="0" smtClean="0">
              <a:solidFill>
                <a:schemeClr val="tx2"/>
              </a:solidFill>
            </a:endParaRPr>
          </a:p>
          <a:p>
            <a:pPr lvl="1" algn="just"/>
            <a:endParaRPr lang="es-ES_tradnl" sz="3200" dirty="0" smtClean="0">
              <a:solidFill>
                <a:schemeClr val="tx2"/>
              </a:solidFill>
            </a:endParaRPr>
          </a:p>
          <a:p>
            <a:pPr lvl="1" algn="just">
              <a:buNone/>
            </a:pPr>
            <a:endParaRPr lang="es-ES_tradnl" sz="3200" dirty="0" smtClean="0">
              <a:solidFill>
                <a:schemeClr val="tx2"/>
              </a:solidFill>
            </a:endParaRPr>
          </a:p>
          <a:p>
            <a:pPr lvl="1" algn="just">
              <a:buNone/>
            </a:pPr>
            <a:endParaRPr lang="es-ES_tradnl" sz="3200" dirty="0" smtClean="0">
              <a:solidFill>
                <a:schemeClr val="tx2"/>
              </a:solidFill>
            </a:endParaRPr>
          </a:p>
          <a:p>
            <a:pPr lvl="1" algn="just">
              <a:buNone/>
            </a:pPr>
            <a:r>
              <a:rPr lang="en-US" sz="3200" dirty="0">
                <a:solidFill>
                  <a:schemeClr val="tx2"/>
                </a:solidFill>
              </a:rPr>
              <a:t/>
            </a:r>
            <a:br>
              <a:rPr lang="en-US" sz="3200" dirty="0">
                <a:solidFill>
                  <a:schemeClr val="tx2"/>
                </a:solidFill>
              </a:rPr>
            </a:br>
            <a:endParaRPr lang="en-US" sz="3200" dirty="0">
              <a:solidFill>
                <a:schemeClr val="tx2"/>
              </a:solidFill>
            </a:endParaRPr>
          </a:p>
        </p:txBody>
      </p:sp>
      <p:grpSp>
        <p:nvGrpSpPr>
          <p:cNvPr id="3" name="14 Grupo"/>
          <p:cNvGrpSpPr/>
          <p:nvPr/>
        </p:nvGrpSpPr>
        <p:grpSpPr>
          <a:xfrm>
            <a:off x="-110010" y="2209800"/>
            <a:ext cx="1332948" cy="2215991"/>
            <a:chOff x="1610719" y="831037"/>
            <a:chExt cx="980081" cy="2321479"/>
          </a:xfrm>
        </p:grpSpPr>
        <p:grpSp>
          <p:nvGrpSpPr>
            <p:cNvPr id="8" name="Group 3"/>
            <p:cNvGrpSpPr>
              <a:grpSpLocks/>
            </p:cNvGrpSpPr>
            <p:nvPr/>
          </p:nvGrpSpPr>
          <p:grpSpPr bwMode="auto">
            <a:xfrm>
              <a:off x="1828800" y="1795463"/>
              <a:ext cx="762000" cy="665162"/>
              <a:chOff x="1110" y="2656"/>
              <a:chExt cx="1549" cy="1351"/>
            </a:xfrm>
          </p:grpSpPr>
          <p:sp>
            <p:nvSpPr>
              <p:cNvPr id="18"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a:effectLst/>
            </p:spPr>
            <p:txBody>
              <a:bodyPr wrap="none" anchor="ctr"/>
              <a:lstStyle/>
              <a:p>
                <a:pPr algn="ctr"/>
                <a:endParaRPr lang="es-HN" sz="48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sp>
            <p:nvSpPr>
              <p:cNvPr id="19"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p:spPr>
            <p:txBody>
              <a:bodyPr wrap="none" anchor="ctr"/>
              <a:lstStyle/>
              <a:p>
                <a:pPr algn="ctr"/>
                <a:endParaRPr lang="es-HN" sz="48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sp>
            <p:nvSpPr>
              <p:cNvPr id="20" name="AutoShape 6"/>
              <p:cNvSpPr>
                <a:spLocks noChangeArrowheads="1"/>
              </p:cNvSpPr>
              <p:nvPr/>
            </p:nvSpPr>
            <p:spPr bwMode="gray">
              <a:xfrm>
                <a:off x="1200" y="2736"/>
                <a:ext cx="1350" cy="1168"/>
              </a:xfrm>
              <a:prstGeom prst="hexagon">
                <a:avLst>
                  <a:gd name="adj" fmla="val 28896"/>
                  <a:gd name="vf" fmla="val 115470"/>
                </a:avLst>
              </a:prstGeom>
              <a:gradFill rotWithShape="1">
                <a:gsLst>
                  <a:gs pos="0">
                    <a:schemeClr val="accent2">
                      <a:gamma/>
                      <a:shade val="46275"/>
                      <a:invGamma/>
                    </a:schemeClr>
                  </a:gs>
                  <a:gs pos="100000">
                    <a:schemeClr val="accent2"/>
                  </a:gs>
                </a:gsLst>
                <a:lin ang="2700000" scaled="1"/>
              </a:gradFill>
              <a:ln w="9525">
                <a:solidFill>
                  <a:schemeClr val="tx1"/>
                </a:solidFill>
                <a:miter lim="800000"/>
                <a:headEnd/>
                <a:tailEnd/>
              </a:ln>
              <a:effectLst/>
            </p:spPr>
            <p:txBody>
              <a:bodyPr wrap="none" anchor="ctr"/>
              <a:lstStyle/>
              <a:p>
                <a:pPr algn="ctr"/>
                <a:endParaRPr lang="es-HN" sz="48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grpSp>
        <p:sp>
          <p:nvSpPr>
            <p:cNvPr id="17" name="Text Box 13"/>
            <p:cNvSpPr txBox="1">
              <a:spLocks noChangeArrowheads="1"/>
            </p:cNvSpPr>
            <p:nvPr/>
          </p:nvSpPr>
          <p:spPr bwMode="gray">
            <a:xfrm>
              <a:off x="1610719" y="831037"/>
              <a:ext cx="977333" cy="2321479"/>
            </a:xfrm>
            <a:prstGeom prst="rect">
              <a:avLst/>
            </a:prstGeom>
            <a:noFill/>
            <a:ln w="9525" algn="ctr">
              <a:noFill/>
              <a:miter lim="800000"/>
              <a:headEnd/>
              <a:tailEnd/>
            </a:ln>
            <a:effectLst/>
          </p:spPr>
          <p:txBody>
            <a:bodyPr wrap="none">
              <a:spAutoFit/>
            </a:bodyPr>
            <a:lstStyle/>
            <a:p>
              <a:pPr algn="ctr" eaLnBrk="0" hangingPunct="0"/>
              <a:r>
                <a:rPr lang="en-US" sz="13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roadway" pitchFamily="82" charset="0"/>
                </a:rPr>
                <a:t>7</a:t>
              </a:r>
              <a:endParaRPr lang="en-US" sz="13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roadway" pitchFamily="82" charset="0"/>
              </a:endParaRPr>
            </a:p>
          </p:txBody>
        </p:sp>
      </p:grpSp>
      <p:pic>
        <p:nvPicPr>
          <p:cNvPr id="21" name="Picture 17" descr="G:\Multimedia 2007 Trabajos\Division Interamericana\LOG OF 3.png"/>
          <p:cNvPicPr>
            <a:picLocks noChangeAspect="1" noChangeArrowheads="1"/>
          </p:cNvPicPr>
          <p:nvPr/>
        </p:nvPicPr>
        <p:blipFill>
          <a:blip r:embed="rId3" cstate="print"/>
          <a:srcRect l="3030" t="13880" r="6061" b="24430"/>
          <a:stretch>
            <a:fillRect/>
          </a:stretch>
        </p:blipFill>
        <p:spPr bwMode="auto">
          <a:xfrm>
            <a:off x="8077200" y="5551714"/>
            <a:ext cx="673100" cy="57694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3" name="Picture 2" descr="H:\grupos pequeños\logoPC GALA.png"/>
          <p:cNvPicPr>
            <a:picLocks noChangeAspect="1" noChangeArrowheads="1"/>
          </p:cNvPicPr>
          <p:nvPr/>
        </p:nvPicPr>
        <p:blipFill>
          <a:blip r:embed="rId4" cstate="print"/>
          <a:srcRect/>
          <a:stretch>
            <a:fillRect/>
          </a:stretch>
        </p:blipFill>
        <p:spPr bwMode="auto">
          <a:xfrm>
            <a:off x="7772400" y="39189"/>
            <a:ext cx="1371600" cy="1332411"/>
          </a:xfrm>
          <a:prstGeom prst="rect">
            <a:avLst/>
          </a:prstGeom>
          <a:ln>
            <a:noFill/>
          </a:ln>
          <a:effectLst>
            <a:outerShdw blurRad="292100" dist="139700" dir="2700000" algn="tl" rotWithShape="0">
              <a:srgbClr val="333333">
                <a:alpha val="65000"/>
              </a:srgbClr>
            </a:outerShdw>
          </a:effectLst>
        </p:spPr>
      </p:pic>
      <p:sp>
        <p:nvSpPr>
          <p:cNvPr id="25" name="24 CuadroTexto"/>
          <p:cNvSpPr txBox="1"/>
          <p:nvPr/>
        </p:nvSpPr>
        <p:spPr>
          <a:xfrm>
            <a:off x="1295400" y="1066800"/>
            <a:ext cx="2592633" cy="800219"/>
          </a:xfrm>
          <a:prstGeom prst="rect">
            <a:avLst/>
          </a:prstGeom>
          <a:noFill/>
        </p:spPr>
        <p:txBody>
          <a:bodyPr wrap="none" rtlCol="0">
            <a:spAutoFit/>
          </a:bodyPr>
          <a:lstStyle/>
          <a:p>
            <a:r>
              <a:rPr lang="en-US"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6">
                      <a:satMod val="175000"/>
                      <a:alpha val="40000"/>
                    </a:schemeClr>
                  </a:glow>
                  <a:innerShdw blurRad="69850" dist="43180" dir="5400000">
                    <a:srgbClr val="000000">
                      <a:alpha val="65000"/>
                    </a:srgbClr>
                  </a:innerShdw>
                </a:effectLst>
                <a:latin typeface="Adobe Garamond Pro Bold" pitchFamily="18" charset="0"/>
              </a:rPr>
              <a:t>HAGA PACTOS</a:t>
            </a:r>
          </a:p>
          <a:p>
            <a:endParaRPr lang="es-ES" dirty="0"/>
          </a:p>
        </p:txBody>
      </p:sp>
      <p:grpSp>
        <p:nvGrpSpPr>
          <p:cNvPr id="22" name="21 Grupo"/>
          <p:cNvGrpSpPr/>
          <p:nvPr/>
        </p:nvGrpSpPr>
        <p:grpSpPr>
          <a:xfrm>
            <a:off x="0" y="6172200"/>
            <a:ext cx="9144000" cy="457200"/>
            <a:chOff x="0" y="6324600"/>
            <a:chExt cx="9144000" cy="533400"/>
          </a:xfrm>
        </p:grpSpPr>
        <p:sp>
          <p:nvSpPr>
            <p:cNvPr id="26" name="25 Rectángulo"/>
            <p:cNvSpPr/>
            <p:nvPr/>
          </p:nvSpPr>
          <p:spPr>
            <a:xfrm>
              <a:off x="0" y="6477000"/>
              <a:ext cx="6553200" cy="381000"/>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35" name="34 Recortar rectángulo de esquina sencilla"/>
            <p:cNvSpPr/>
            <p:nvPr/>
          </p:nvSpPr>
          <p:spPr>
            <a:xfrm flipH="1">
              <a:off x="6324600" y="6324600"/>
              <a:ext cx="2819400" cy="533400"/>
            </a:xfrm>
            <a:prstGeom prst="snip1Rect">
              <a:avLst>
                <a:gd name="adj" fmla="val 50000"/>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grpSp>
      <p:sp>
        <p:nvSpPr>
          <p:cNvPr id="36" name="35 Rectángulo"/>
          <p:cNvSpPr/>
          <p:nvPr/>
        </p:nvSpPr>
        <p:spPr>
          <a:xfrm>
            <a:off x="0" y="6629400"/>
            <a:ext cx="9144000" cy="228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37" name="4 Marcador de pie de página"/>
          <p:cNvSpPr txBox="1">
            <a:spLocks/>
          </p:cNvSpPr>
          <p:nvPr/>
        </p:nvSpPr>
        <p:spPr bwMode="gray">
          <a:xfrm>
            <a:off x="6553200" y="6172200"/>
            <a:ext cx="25908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smtClean="0">
                <a:ln>
                  <a:noFill/>
                </a:ln>
                <a:solidFill>
                  <a:schemeClr val="bg1"/>
                </a:solidFill>
                <a:effectLst/>
                <a:uLnTx/>
                <a:uFillTx/>
                <a:latin typeface="Arial" charset="0"/>
                <a:ea typeface="+mn-ea"/>
                <a:cs typeface="+mn-cs"/>
              </a:rPr>
              <a:t>CERTIFICACIÓN DE LÍDERES</a:t>
            </a:r>
            <a:endParaRPr kumimoji="0" lang="en-US" sz="1200" b="1" i="0" u="none" strike="noStrike" kern="1200" cap="none" spc="0" normalizeH="0" baseline="0" noProof="0" dirty="0">
              <a:ln>
                <a:noFill/>
              </a:ln>
              <a:solidFill>
                <a:schemeClr val="bg1"/>
              </a:solidFill>
              <a:effectLst/>
              <a:uLnTx/>
              <a:uFillTx/>
              <a:latin typeface="Arial" charset="0"/>
              <a:ea typeface="+mn-ea"/>
              <a:cs typeface="+mn-cs"/>
            </a:endParaRPr>
          </a:p>
        </p:txBody>
      </p:sp>
      <p:sp>
        <p:nvSpPr>
          <p:cNvPr id="38" name="4 Marcador de pie de página"/>
          <p:cNvSpPr txBox="1">
            <a:spLocks/>
          </p:cNvSpPr>
          <p:nvPr/>
        </p:nvSpPr>
        <p:spPr bwMode="gray">
          <a:xfrm>
            <a:off x="0" y="6324600"/>
            <a:ext cx="990600" cy="533400"/>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smtClean="0">
                <a:ln>
                  <a:noFill/>
                </a:ln>
                <a:solidFill>
                  <a:schemeClr val="tx1"/>
                </a:solidFill>
                <a:effectLst/>
                <a:uLnTx/>
                <a:uFillTx/>
                <a:latin typeface="Arial Black" pitchFamily="34" charset="0"/>
              </a:rPr>
              <a:t>NIVEL IV</a:t>
            </a:r>
            <a:endParaRPr kumimoji="0" lang="en-US" sz="1600" b="1" i="0" u="none" strike="noStrike" kern="1200" cap="none" spc="0" normalizeH="0" baseline="0" noProof="0" dirty="0">
              <a:ln>
                <a:noFill/>
              </a:ln>
              <a:solidFill>
                <a:schemeClr val="tx1"/>
              </a:solidFill>
              <a:effectLst/>
              <a:uLnTx/>
              <a:uFillTx/>
              <a:latin typeface="Arial Black" pitchFamily="34" charset="0"/>
            </a:endParaRPr>
          </a:p>
        </p:txBody>
      </p:sp>
      <p:sp>
        <p:nvSpPr>
          <p:cNvPr id="39" name="4 Marcador de pie de página"/>
          <p:cNvSpPr txBox="1">
            <a:spLocks/>
          </p:cNvSpPr>
          <p:nvPr/>
        </p:nvSpPr>
        <p:spPr bwMode="auto">
          <a:xfrm>
            <a:off x="990600" y="6324600"/>
            <a:ext cx="5410200" cy="304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err="1" smtClean="0">
                <a:ln>
                  <a:noFill/>
                </a:ln>
                <a:solidFill>
                  <a:schemeClr val="bg1"/>
                </a:solidFill>
                <a:effectLst/>
                <a:uLnTx/>
                <a:uFillTx/>
                <a:latin typeface="Arial" charset="0"/>
                <a:ea typeface="+mn-ea"/>
                <a:cs typeface="+mn-cs"/>
              </a:rPr>
              <a:t>Cómo</a:t>
            </a:r>
            <a:r>
              <a:rPr kumimoji="0" lang="en-US" sz="1600" b="0" i="0" u="none" strike="noStrike" kern="1200" cap="none" spc="0" normalizeH="0" baseline="0" noProof="0" dirty="0" smtClean="0">
                <a:ln>
                  <a:noFill/>
                </a:ln>
                <a:solidFill>
                  <a:schemeClr val="bg1"/>
                </a:solidFill>
                <a:effectLst/>
                <a:uLnTx/>
                <a:uFillTx/>
                <a:latin typeface="Arial" charset="0"/>
                <a:ea typeface="+mn-ea"/>
                <a:cs typeface="+mn-cs"/>
              </a:rPr>
              <a:t> </a:t>
            </a:r>
            <a:r>
              <a:rPr kumimoji="0" lang="en-US" sz="1600" b="0" i="0" u="none" strike="noStrike" kern="1200" cap="none" spc="0" normalizeH="0" baseline="0" noProof="0" dirty="0" err="1" smtClean="0">
                <a:ln>
                  <a:noFill/>
                </a:ln>
                <a:solidFill>
                  <a:schemeClr val="bg1"/>
                </a:solidFill>
                <a:effectLst/>
                <a:uLnTx/>
                <a:uFillTx/>
                <a:latin typeface="Arial" charset="0"/>
                <a:ea typeface="+mn-ea"/>
                <a:cs typeface="+mn-cs"/>
              </a:rPr>
              <a:t>alcanzar</a:t>
            </a:r>
            <a:r>
              <a:rPr kumimoji="0" lang="en-US" sz="1600" b="0" i="0" u="none" strike="noStrike" kern="1200" cap="none" spc="0" normalizeH="0" baseline="0" noProof="0" dirty="0" smtClean="0">
                <a:ln>
                  <a:noFill/>
                </a:ln>
                <a:solidFill>
                  <a:schemeClr val="bg1"/>
                </a:solidFill>
                <a:effectLst/>
                <a:uLnTx/>
                <a:uFillTx/>
                <a:latin typeface="Arial" charset="0"/>
                <a:ea typeface="+mn-ea"/>
                <a:cs typeface="+mn-cs"/>
              </a:rPr>
              <a:t> los </a:t>
            </a:r>
            <a:r>
              <a:rPr kumimoji="0" lang="en-US" sz="1600" b="0" i="0" u="none" strike="noStrike" kern="1200" cap="none" spc="0" normalizeH="0" baseline="0" noProof="0" dirty="0" err="1" smtClean="0">
                <a:ln>
                  <a:noFill/>
                </a:ln>
                <a:solidFill>
                  <a:schemeClr val="bg1"/>
                </a:solidFill>
                <a:effectLst/>
                <a:uLnTx/>
                <a:uFillTx/>
                <a:latin typeface="Arial" charset="0"/>
                <a:ea typeface="+mn-ea"/>
                <a:cs typeface="+mn-cs"/>
              </a:rPr>
              <a:t>diezmos</a:t>
            </a:r>
            <a:r>
              <a:rPr kumimoji="0" lang="en-US" sz="1600" b="0" i="0" u="none" strike="noStrike" kern="1200" cap="none" spc="0" normalizeH="0" baseline="0" noProof="0" dirty="0" smtClean="0">
                <a:ln>
                  <a:noFill/>
                </a:ln>
                <a:solidFill>
                  <a:schemeClr val="bg1"/>
                </a:solidFill>
                <a:effectLst/>
                <a:uLnTx/>
                <a:uFillTx/>
                <a:latin typeface="Arial" charset="0"/>
                <a:ea typeface="+mn-ea"/>
                <a:cs typeface="+mn-cs"/>
              </a:rPr>
              <a:t> en</a:t>
            </a:r>
            <a:r>
              <a:rPr kumimoji="0" lang="en-US" sz="1600" b="0" i="0" u="none" strike="noStrike" kern="1200" cap="none" spc="0" normalizeH="0" noProof="0" dirty="0" smtClean="0">
                <a:ln>
                  <a:noFill/>
                </a:ln>
                <a:solidFill>
                  <a:schemeClr val="bg1"/>
                </a:solidFill>
                <a:effectLst/>
                <a:uLnTx/>
                <a:uFillTx/>
                <a:latin typeface="Arial" charset="0"/>
                <a:ea typeface="+mn-ea"/>
                <a:cs typeface="+mn-cs"/>
              </a:rPr>
              <a:t> el G.P.</a:t>
            </a:r>
            <a:endParaRPr kumimoji="0" lang="en-US" sz="1600" b="0" i="0" u="none" strike="noStrike" kern="1200" cap="none" spc="0" normalizeH="0" baseline="0" noProof="0" dirty="0">
              <a:ln>
                <a:noFill/>
              </a:ln>
              <a:solidFill>
                <a:schemeClr val="bg1"/>
              </a:solidFill>
              <a:effectLst/>
              <a:uLnTx/>
              <a:uFillTx/>
              <a:latin typeface="Arial" charset="0"/>
              <a:ea typeface="+mn-ea"/>
              <a:cs typeface="+mn-cs"/>
            </a:endParaRPr>
          </a:p>
        </p:txBody>
      </p:sp>
      <p:sp>
        <p:nvSpPr>
          <p:cNvPr id="40" name="4 Marcador de pie de página"/>
          <p:cNvSpPr>
            <a:spLocks noGrp="1"/>
          </p:cNvSpPr>
          <p:nvPr>
            <p:ph type="ftr" sz="quarter" idx="11"/>
          </p:nvPr>
        </p:nvSpPr>
        <p:spPr>
          <a:xfrm>
            <a:off x="990600" y="6629400"/>
            <a:ext cx="8153400" cy="228600"/>
          </a:xfrm>
        </p:spPr>
        <p:txBody>
          <a:bodyPr anchor="ctr"/>
          <a:lstStyle/>
          <a:p>
            <a:r>
              <a:rPr lang="en-US" sz="1200" dirty="0" smtClean="0">
                <a:solidFill>
                  <a:schemeClr val="bg1"/>
                </a:solidFill>
              </a:rPr>
              <a:t>UNION  VENEZOLANA ORIENTAL</a:t>
            </a:r>
            <a:endParaRPr lang="en-US" sz="1200" dirty="0">
              <a:solidFill>
                <a:schemeClr val="bg1"/>
              </a:solidFill>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par>
                          <p:cTn id="8" fill="hold">
                            <p:stCondLst>
                              <p:cond delay="2000"/>
                            </p:stCondLst>
                            <p:childTnLst>
                              <p:par>
                                <p:cTn id="9" presetID="9" presetClass="entr" presetSubtype="0"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dissolve">
                                      <p:cBhvr>
                                        <p:cTn id="11" dur="500"/>
                                        <p:tgtEl>
                                          <p:spTgt spid="25"/>
                                        </p:tgtEl>
                                      </p:cBhvr>
                                    </p:animEffect>
                                  </p:childTnLst>
                                </p:cTn>
                              </p:par>
                            </p:childTnLst>
                          </p:cTn>
                        </p:par>
                        <p:par>
                          <p:cTn id="12" fill="hold">
                            <p:stCondLst>
                              <p:cond delay="2500"/>
                            </p:stCondLst>
                            <p:childTnLst>
                              <p:par>
                                <p:cTn id="13" presetID="2" presetClass="entr" presetSubtype="4" fill="hold" grpId="0" nodeType="afterEffect">
                                  <p:stCondLst>
                                    <p:cond delay="0"/>
                                  </p:stCondLst>
                                  <p:childTnLst>
                                    <p:set>
                                      <p:cBhvr>
                                        <p:cTn id="14" dur="1" fill="hold">
                                          <p:stCondLst>
                                            <p:cond delay="0"/>
                                          </p:stCondLst>
                                        </p:cTn>
                                        <p:tgtEl>
                                          <p:spTgt spid="41987">
                                            <p:txEl>
                                              <p:pRg st="0" end="0"/>
                                            </p:txEl>
                                          </p:spTgt>
                                        </p:tgtEl>
                                        <p:attrNameLst>
                                          <p:attrName>style.visibility</p:attrName>
                                        </p:attrNameLst>
                                      </p:cBhvr>
                                      <p:to>
                                        <p:strVal val="visible"/>
                                      </p:to>
                                    </p:set>
                                    <p:anim calcmode="lin" valueType="num">
                                      <p:cBhvr additive="base">
                                        <p:cTn id="15" dur="500" fill="hold"/>
                                        <p:tgtEl>
                                          <p:spTgt spid="4198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198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3000"/>
                            </p:stCondLst>
                            <p:childTnLst>
                              <p:par>
                                <p:cTn id="18" presetID="2" presetClass="entr" presetSubtype="4" fill="hold" grpId="0" nodeType="afterEffect">
                                  <p:stCondLst>
                                    <p:cond delay="0"/>
                                  </p:stCondLst>
                                  <p:childTnLst>
                                    <p:set>
                                      <p:cBhvr>
                                        <p:cTn id="19" dur="1" fill="hold">
                                          <p:stCondLst>
                                            <p:cond delay="0"/>
                                          </p:stCondLst>
                                        </p:cTn>
                                        <p:tgtEl>
                                          <p:spTgt spid="41987">
                                            <p:txEl>
                                              <p:pRg st="1" end="1"/>
                                            </p:txEl>
                                          </p:spTgt>
                                        </p:tgtEl>
                                        <p:attrNameLst>
                                          <p:attrName>style.visibility</p:attrName>
                                        </p:attrNameLst>
                                      </p:cBhvr>
                                      <p:to>
                                        <p:strVal val="visible"/>
                                      </p:to>
                                    </p:set>
                                    <p:anim calcmode="lin" valueType="num">
                                      <p:cBhvr additive="base">
                                        <p:cTn id="20" dur="500" fill="hold"/>
                                        <p:tgtEl>
                                          <p:spTgt spid="4198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4198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500"/>
                            </p:stCondLst>
                            <p:childTnLst>
                              <p:par>
                                <p:cTn id="23" presetID="2" presetClass="entr" presetSubtype="4" fill="hold" grpId="0" nodeType="afterEffect">
                                  <p:stCondLst>
                                    <p:cond delay="0"/>
                                  </p:stCondLst>
                                  <p:childTnLst>
                                    <p:set>
                                      <p:cBhvr>
                                        <p:cTn id="24" dur="1" fill="hold">
                                          <p:stCondLst>
                                            <p:cond delay="0"/>
                                          </p:stCondLst>
                                        </p:cTn>
                                        <p:tgtEl>
                                          <p:spTgt spid="41987">
                                            <p:txEl>
                                              <p:pRg st="2" end="2"/>
                                            </p:txEl>
                                          </p:spTgt>
                                        </p:tgtEl>
                                        <p:attrNameLst>
                                          <p:attrName>style.visibility</p:attrName>
                                        </p:attrNameLst>
                                      </p:cBhvr>
                                      <p:to>
                                        <p:strVal val="visible"/>
                                      </p:to>
                                    </p:set>
                                    <p:anim calcmode="lin" valueType="num">
                                      <p:cBhvr additive="base">
                                        <p:cTn id="25" dur="500" fill="hold"/>
                                        <p:tgtEl>
                                          <p:spTgt spid="4198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198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4000"/>
                            </p:stCondLst>
                            <p:childTnLst>
                              <p:par>
                                <p:cTn id="28" presetID="2" presetClass="entr" presetSubtype="4" fill="hold" grpId="0" nodeType="afterEffect">
                                  <p:stCondLst>
                                    <p:cond delay="0"/>
                                  </p:stCondLst>
                                  <p:childTnLst>
                                    <p:set>
                                      <p:cBhvr>
                                        <p:cTn id="29" dur="1" fill="hold">
                                          <p:stCondLst>
                                            <p:cond delay="0"/>
                                          </p:stCondLst>
                                        </p:cTn>
                                        <p:tgtEl>
                                          <p:spTgt spid="41987">
                                            <p:txEl>
                                              <p:pRg st="3" end="3"/>
                                            </p:txEl>
                                          </p:spTgt>
                                        </p:tgtEl>
                                        <p:attrNameLst>
                                          <p:attrName>style.visibility</p:attrName>
                                        </p:attrNameLst>
                                      </p:cBhvr>
                                      <p:to>
                                        <p:strVal val="visible"/>
                                      </p:to>
                                    </p:set>
                                    <p:anim calcmode="lin" valueType="num">
                                      <p:cBhvr additive="base">
                                        <p:cTn id="30" dur="500" fill="hold"/>
                                        <p:tgtEl>
                                          <p:spTgt spid="4198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4198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500"/>
                            </p:stCondLst>
                            <p:childTnLst>
                              <p:par>
                                <p:cTn id="33" presetID="2" presetClass="entr" presetSubtype="4" fill="hold" grpId="0" nodeType="afterEffect">
                                  <p:stCondLst>
                                    <p:cond delay="0"/>
                                  </p:stCondLst>
                                  <p:childTnLst>
                                    <p:set>
                                      <p:cBhvr>
                                        <p:cTn id="34" dur="1" fill="hold">
                                          <p:stCondLst>
                                            <p:cond delay="0"/>
                                          </p:stCondLst>
                                        </p:cTn>
                                        <p:tgtEl>
                                          <p:spTgt spid="41987">
                                            <p:txEl>
                                              <p:pRg st="4" end="4"/>
                                            </p:txEl>
                                          </p:spTgt>
                                        </p:tgtEl>
                                        <p:attrNameLst>
                                          <p:attrName>style.visibility</p:attrName>
                                        </p:attrNameLst>
                                      </p:cBhvr>
                                      <p:to>
                                        <p:strVal val="visible"/>
                                      </p:to>
                                    </p:set>
                                    <p:anim calcmode="lin" valueType="num">
                                      <p:cBhvr additive="base">
                                        <p:cTn id="35" dur="500" fill="hold"/>
                                        <p:tgtEl>
                                          <p:spTgt spid="4198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198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5000"/>
                            </p:stCondLst>
                            <p:childTnLst>
                              <p:par>
                                <p:cTn id="38" presetID="2" presetClass="entr" presetSubtype="4" fill="hold" grpId="0" nodeType="afterEffect">
                                  <p:stCondLst>
                                    <p:cond delay="0"/>
                                  </p:stCondLst>
                                  <p:childTnLst>
                                    <p:set>
                                      <p:cBhvr>
                                        <p:cTn id="39" dur="1" fill="hold">
                                          <p:stCondLst>
                                            <p:cond delay="0"/>
                                          </p:stCondLst>
                                        </p:cTn>
                                        <p:tgtEl>
                                          <p:spTgt spid="41987">
                                            <p:txEl>
                                              <p:pRg st="12" end="12"/>
                                            </p:txEl>
                                          </p:spTgt>
                                        </p:tgtEl>
                                        <p:attrNameLst>
                                          <p:attrName>style.visibility</p:attrName>
                                        </p:attrNameLst>
                                      </p:cBhvr>
                                      <p:to>
                                        <p:strVal val="visible"/>
                                      </p:to>
                                    </p:set>
                                    <p:anim calcmode="lin" valueType="num">
                                      <p:cBhvr additive="base">
                                        <p:cTn id="40" dur="500" fill="hold"/>
                                        <p:tgtEl>
                                          <p:spTgt spid="41987">
                                            <p:txEl>
                                              <p:pRg st="12" end="12"/>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41987">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uiExpand="1" build="p"/>
      <p:bldP spid="2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dirty="0" smtClean="0"/>
              <a:t>LOS DIEZMOS EN LA GP</a:t>
            </a:r>
            <a:endParaRPr lang="en-US" dirty="0"/>
          </a:p>
        </p:txBody>
      </p:sp>
      <p:sp>
        <p:nvSpPr>
          <p:cNvPr id="41987" name="Rectangle 3"/>
          <p:cNvSpPr>
            <a:spLocks noGrp="1" noChangeArrowheads="1"/>
          </p:cNvSpPr>
          <p:nvPr>
            <p:ph type="body" idx="1"/>
          </p:nvPr>
        </p:nvSpPr>
        <p:spPr>
          <a:xfrm>
            <a:off x="3810000" y="1752600"/>
            <a:ext cx="5105400" cy="4191000"/>
          </a:xfrm>
        </p:spPr>
        <p:txBody>
          <a:bodyPr/>
          <a:lstStyle/>
          <a:p>
            <a:pPr lvl="1" algn="just">
              <a:buNone/>
            </a:pPr>
            <a:r>
              <a:rPr lang="es-ES_tradnl" b="1" kern="1200" dirty="0" smtClean="0">
                <a:solidFill>
                  <a:srgbClr val="000000"/>
                </a:solidFill>
                <a:latin typeface="Arial" charset="0"/>
                <a:ea typeface="+mn-ea"/>
                <a:cs typeface="+mn-cs"/>
              </a:rPr>
              <a:t>Pídale al Director de</a:t>
            </a:r>
          </a:p>
          <a:p>
            <a:pPr lvl="1" algn="just">
              <a:buNone/>
            </a:pPr>
            <a:r>
              <a:rPr lang="es-ES_tradnl" b="1" kern="1200" dirty="0" smtClean="0">
                <a:solidFill>
                  <a:srgbClr val="000000"/>
                </a:solidFill>
                <a:latin typeface="Arial" charset="0"/>
                <a:ea typeface="+mn-ea"/>
                <a:cs typeface="+mn-cs"/>
              </a:rPr>
              <a:t>Diáconos que le  permita</a:t>
            </a:r>
          </a:p>
          <a:p>
            <a:pPr lvl="1" algn="just">
              <a:buNone/>
            </a:pPr>
            <a:r>
              <a:rPr lang="es-ES_tradnl" b="1" kern="1200" dirty="0" smtClean="0">
                <a:solidFill>
                  <a:srgbClr val="000000"/>
                </a:solidFill>
                <a:latin typeface="Arial" charset="0"/>
                <a:ea typeface="+mn-ea"/>
                <a:cs typeface="+mn-cs"/>
              </a:rPr>
              <a:t>a usted repartir, tanto los</a:t>
            </a:r>
          </a:p>
          <a:p>
            <a:pPr lvl="1" algn="just">
              <a:buNone/>
            </a:pPr>
            <a:r>
              <a:rPr lang="es-ES_tradnl" b="1" kern="1200" dirty="0" smtClean="0">
                <a:solidFill>
                  <a:srgbClr val="000000"/>
                </a:solidFill>
                <a:latin typeface="Arial" charset="0"/>
                <a:ea typeface="+mn-ea"/>
                <a:cs typeface="+mn-cs"/>
              </a:rPr>
              <a:t>sobres vacíos para</a:t>
            </a:r>
          </a:p>
          <a:p>
            <a:pPr lvl="1" algn="just">
              <a:buNone/>
            </a:pPr>
            <a:r>
              <a:rPr lang="es-ES_tradnl" b="1" kern="1200" dirty="0" smtClean="0">
                <a:solidFill>
                  <a:srgbClr val="000000"/>
                </a:solidFill>
                <a:latin typeface="Arial" charset="0"/>
                <a:ea typeface="+mn-ea"/>
                <a:cs typeface="+mn-cs"/>
              </a:rPr>
              <a:t>entregar los diezmos,</a:t>
            </a:r>
          </a:p>
          <a:p>
            <a:pPr lvl="1" algn="just">
              <a:buNone/>
            </a:pPr>
            <a:r>
              <a:rPr lang="es-ES_tradnl" b="1" kern="1200" dirty="0" smtClean="0">
                <a:solidFill>
                  <a:srgbClr val="000000"/>
                </a:solidFill>
                <a:latin typeface="Arial" charset="0"/>
                <a:ea typeface="+mn-ea"/>
                <a:cs typeface="+mn-cs"/>
              </a:rPr>
              <a:t>como los recibos, a los</a:t>
            </a:r>
          </a:p>
          <a:p>
            <a:pPr lvl="1" algn="just">
              <a:buNone/>
            </a:pPr>
            <a:r>
              <a:rPr lang="es-ES_tradnl" b="1" kern="1200" dirty="0" smtClean="0">
                <a:solidFill>
                  <a:srgbClr val="000000"/>
                </a:solidFill>
                <a:latin typeface="Arial" charset="0"/>
                <a:ea typeface="+mn-ea"/>
                <a:cs typeface="+mn-cs"/>
              </a:rPr>
              <a:t>miembros que pertenecen</a:t>
            </a:r>
          </a:p>
          <a:p>
            <a:pPr lvl="1" algn="just">
              <a:buNone/>
            </a:pPr>
            <a:r>
              <a:rPr lang="es-ES_tradnl" b="1" kern="1200" dirty="0" smtClean="0">
                <a:solidFill>
                  <a:srgbClr val="000000"/>
                </a:solidFill>
                <a:latin typeface="Arial" charset="0"/>
                <a:ea typeface="+mn-ea"/>
                <a:cs typeface="+mn-cs"/>
              </a:rPr>
              <a:t>a su G.P.</a:t>
            </a:r>
          </a:p>
          <a:p>
            <a:pPr lvl="1" algn="just"/>
            <a:endParaRPr lang="es-ES_tradnl" sz="3200" dirty="0" smtClean="0">
              <a:solidFill>
                <a:schemeClr val="tx2"/>
              </a:solidFill>
            </a:endParaRPr>
          </a:p>
          <a:p>
            <a:pPr lvl="1" algn="just"/>
            <a:endParaRPr lang="es-ES_tradnl" sz="3200" dirty="0" smtClean="0">
              <a:solidFill>
                <a:schemeClr val="tx2"/>
              </a:solidFill>
            </a:endParaRPr>
          </a:p>
          <a:p>
            <a:pPr lvl="1" algn="just">
              <a:buNone/>
            </a:pPr>
            <a:endParaRPr lang="es-ES_tradnl" sz="3200" dirty="0" smtClean="0">
              <a:solidFill>
                <a:schemeClr val="tx2"/>
              </a:solidFill>
            </a:endParaRPr>
          </a:p>
          <a:p>
            <a:pPr lvl="1" algn="just"/>
            <a:endParaRPr lang="es-ES_tradnl" sz="3200" dirty="0" smtClean="0">
              <a:solidFill>
                <a:schemeClr val="tx2"/>
              </a:solidFill>
            </a:endParaRPr>
          </a:p>
          <a:p>
            <a:pPr lvl="1" algn="just">
              <a:buNone/>
            </a:pPr>
            <a:endParaRPr lang="es-ES_tradnl" sz="3200" dirty="0" smtClean="0">
              <a:solidFill>
                <a:schemeClr val="tx2"/>
              </a:solidFill>
            </a:endParaRPr>
          </a:p>
          <a:p>
            <a:pPr lvl="1" algn="just">
              <a:buNone/>
            </a:pPr>
            <a:endParaRPr lang="es-ES_tradnl" sz="3200" dirty="0" smtClean="0">
              <a:solidFill>
                <a:schemeClr val="tx2"/>
              </a:solidFill>
            </a:endParaRPr>
          </a:p>
          <a:p>
            <a:pPr lvl="1" algn="just">
              <a:buNone/>
            </a:pPr>
            <a:r>
              <a:rPr lang="en-US" sz="3200" dirty="0">
                <a:solidFill>
                  <a:schemeClr val="tx2"/>
                </a:solidFill>
              </a:rPr>
              <a:t/>
            </a:r>
            <a:br>
              <a:rPr lang="en-US" sz="3200" dirty="0">
                <a:solidFill>
                  <a:schemeClr val="tx2"/>
                </a:solidFill>
              </a:rPr>
            </a:br>
            <a:endParaRPr lang="en-US" sz="3200" dirty="0">
              <a:solidFill>
                <a:schemeClr val="tx2"/>
              </a:solidFill>
            </a:endParaRPr>
          </a:p>
        </p:txBody>
      </p:sp>
      <p:grpSp>
        <p:nvGrpSpPr>
          <p:cNvPr id="3" name="14 Grupo"/>
          <p:cNvGrpSpPr/>
          <p:nvPr/>
        </p:nvGrpSpPr>
        <p:grpSpPr>
          <a:xfrm>
            <a:off x="-110010" y="2209800"/>
            <a:ext cx="1332948" cy="2215991"/>
            <a:chOff x="1610719" y="831037"/>
            <a:chExt cx="980081" cy="2321479"/>
          </a:xfrm>
        </p:grpSpPr>
        <p:grpSp>
          <p:nvGrpSpPr>
            <p:cNvPr id="8" name="Group 3"/>
            <p:cNvGrpSpPr>
              <a:grpSpLocks/>
            </p:cNvGrpSpPr>
            <p:nvPr/>
          </p:nvGrpSpPr>
          <p:grpSpPr bwMode="auto">
            <a:xfrm>
              <a:off x="1828800" y="1795463"/>
              <a:ext cx="762000" cy="665162"/>
              <a:chOff x="1110" y="2656"/>
              <a:chExt cx="1549" cy="1351"/>
            </a:xfrm>
          </p:grpSpPr>
          <p:sp>
            <p:nvSpPr>
              <p:cNvPr id="18"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a:effectLst/>
            </p:spPr>
            <p:txBody>
              <a:bodyPr wrap="none" anchor="ctr"/>
              <a:lstStyle/>
              <a:p>
                <a:pPr algn="ctr"/>
                <a:endParaRPr lang="es-HN" sz="48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sp>
            <p:nvSpPr>
              <p:cNvPr id="19"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p:spPr>
            <p:txBody>
              <a:bodyPr wrap="none" anchor="ctr"/>
              <a:lstStyle/>
              <a:p>
                <a:pPr algn="ctr"/>
                <a:endParaRPr lang="es-HN" sz="48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sp>
            <p:nvSpPr>
              <p:cNvPr id="20" name="AutoShape 6"/>
              <p:cNvSpPr>
                <a:spLocks noChangeArrowheads="1"/>
              </p:cNvSpPr>
              <p:nvPr/>
            </p:nvSpPr>
            <p:spPr bwMode="gray">
              <a:xfrm>
                <a:off x="1200" y="2736"/>
                <a:ext cx="1350" cy="1168"/>
              </a:xfrm>
              <a:prstGeom prst="hexagon">
                <a:avLst>
                  <a:gd name="adj" fmla="val 28896"/>
                  <a:gd name="vf" fmla="val 115470"/>
                </a:avLst>
              </a:prstGeom>
              <a:gradFill rotWithShape="1">
                <a:gsLst>
                  <a:gs pos="0">
                    <a:schemeClr val="accent2">
                      <a:gamma/>
                      <a:shade val="46275"/>
                      <a:invGamma/>
                    </a:schemeClr>
                  </a:gs>
                  <a:gs pos="100000">
                    <a:schemeClr val="accent2"/>
                  </a:gs>
                </a:gsLst>
                <a:lin ang="2700000" scaled="1"/>
              </a:gradFill>
              <a:ln w="9525">
                <a:solidFill>
                  <a:schemeClr val="tx1"/>
                </a:solidFill>
                <a:miter lim="800000"/>
                <a:headEnd/>
                <a:tailEnd/>
              </a:ln>
              <a:effectLst/>
            </p:spPr>
            <p:txBody>
              <a:bodyPr wrap="none" anchor="ctr"/>
              <a:lstStyle/>
              <a:p>
                <a:pPr algn="ctr"/>
                <a:endParaRPr lang="es-HN" sz="48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grpSp>
        <p:sp>
          <p:nvSpPr>
            <p:cNvPr id="17" name="Text Box 13"/>
            <p:cNvSpPr txBox="1">
              <a:spLocks noChangeArrowheads="1"/>
            </p:cNvSpPr>
            <p:nvPr/>
          </p:nvSpPr>
          <p:spPr bwMode="gray">
            <a:xfrm>
              <a:off x="1610719" y="831037"/>
              <a:ext cx="977333" cy="2321479"/>
            </a:xfrm>
            <a:prstGeom prst="rect">
              <a:avLst/>
            </a:prstGeom>
            <a:noFill/>
            <a:ln w="9525" algn="ctr">
              <a:noFill/>
              <a:miter lim="800000"/>
              <a:headEnd/>
              <a:tailEnd/>
            </a:ln>
            <a:effectLst/>
          </p:spPr>
          <p:txBody>
            <a:bodyPr wrap="none">
              <a:spAutoFit/>
            </a:bodyPr>
            <a:lstStyle/>
            <a:p>
              <a:pPr algn="ctr" eaLnBrk="0" hangingPunct="0"/>
              <a:r>
                <a:rPr lang="en-US" sz="13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roadway" pitchFamily="82" charset="0"/>
                </a:rPr>
                <a:t>8</a:t>
              </a:r>
              <a:endParaRPr lang="en-US" sz="13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roadway" pitchFamily="82" charset="0"/>
              </a:endParaRPr>
            </a:p>
          </p:txBody>
        </p:sp>
      </p:grpSp>
      <p:pic>
        <p:nvPicPr>
          <p:cNvPr id="21" name="Picture 17" descr="G:\Multimedia 2007 Trabajos\Division Interamericana\LOG OF 3.png"/>
          <p:cNvPicPr>
            <a:picLocks noChangeAspect="1" noChangeArrowheads="1"/>
          </p:cNvPicPr>
          <p:nvPr/>
        </p:nvPicPr>
        <p:blipFill>
          <a:blip r:embed="rId2" cstate="print"/>
          <a:srcRect l="3030" t="13880" r="6061" b="24430"/>
          <a:stretch>
            <a:fillRect/>
          </a:stretch>
        </p:blipFill>
        <p:spPr bwMode="auto">
          <a:xfrm>
            <a:off x="8077200" y="5551714"/>
            <a:ext cx="673100" cy="57694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3" name="Picture 2" descr="H:\grupos pequeños\logoPC GALA.png"/>
          <p:cNvPicPr>
            <a:picLocks noChangeAspect="1" noChangeArrowheads="1"/>
          </p:cNvPicPr>
          <p:nvPr/>
        </p:nvPicPr>
        <p:blipFill>
          <a:blip r:embed="rId3" cstate="print"/>
          <a:srcRect/>
          <a:stretch>
            <a:fillRect/>
          </a:stretch>
        </p:blipFill>
        <p:spPr bwMode="auto">
          <a:xfrm>
            <a:off x="7772400" y="39189"/>
            <a:ext cx="1371600" cy="1332411"/>
          </a:xfrm>
          <a:prstGeom prst="rect">
            <a:avLst/>
          </a:prstGeom>
          <a:ln>
            <a:noFill/>
          </a:ln>
          <a:effectLst>
            <a:outerShdw blurRad="292100" dist="139700" dir="2700000" algn="tl" rotWithShape="0">
              <a:srgbClr val="333333">
                <a:alpha val="65000"/>
              </a:srgbClr>
            </a:outerShdw>
          </a:effectLst>
        </p:spPr>
      </p:pic>
      <p:sp>
        <p:nvSpPr>
          <p:cNvPr id="24" name="23 CuadroTexto"/>
          <p:cNvSpPr txBox="1"/>
          <p:nvPr/>
        </p:nvSpPr>
        <p:spPr>
          <a:xfrm>
            <a:off x="1066800" y="1028581"/>
            <a:ext cx="6805068" cy="800219"/>
          </a:xfrm>
          <a:prstGeom prst="rect">
            <a:avLst/>
          </a:prstGeom>
          <a:noFill/>
        </p:spPr>
        <p:txBody>
          <a:bodyPr wrap="none" rtlCol="0">
            <a:spAutoFit/>
          </a:bodyPr>
          <a:lstStyle/>
          <a:p>
            <a:r>
              <a:rPr lang="en-US"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6">
                      <a:satMod val="175000"/>
                      <a:alpha val="40000"/>
                    </a:schemeClr>
                  </a:glow>
                  <a:innerShdw blurRad="69850" dist="43180" dir="5400000">
                    <a:srgbClr val="000000">
                      <a:alpha val="65000"/>
                    </a:srgbClr>
                  </a:innerShdw>
                </a:effectLst>
                <a:latin typeface="Adobe Garamond Pro Bold" pitchFamily="18" charset="0"/>
              </a:rPr>
              <a:t>DISTRIBUCIÓN DE SOBRES EN LA GP</a:t>
            </a:r>
          </a:p>
          <a:p>
            <a:endParaRPr lang="es-ES" dirty="0"/>
          </a:p>
        </p:txBody>
      </p:sp>
      <p:grpSp>
        <p:nvGrpSpPr>
          <p:cNvPr id="26" name="25 Grupo"/>
          <p:cNvGrpSpPr/>
          <p:nvPr/>
        </p:nvGrpSpPr>
        <p:grpSpPr>
          <a:xfrm>
            <a:off x="0" y="6172200"/>
            <a:ext cx="9144000" cy="457200"/>
            <a:chOff x="0" y="6324600"/>
            <a:chExt cx="9144000" cy="533400"/>
          </a:xfrm>
        </p:grpSpPr>
        <p:sp>
          <p:nvSpPr>
            <p:cNvPr id="34" name="33 Rectángulo"/>
            <p:cNvSpPr/>
            <p:nvPr/>
          </p:nvSpPr>
          <p:spPr>
            <a:xfrm>
              <a:off x="0" y="6477000"/>
              <a:ext cx="6553200" cy="381000"/>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35" name="34 Recortar rectángulo de esquina sencilla"/>
            <p:cNvSpPr/>
            <p:nvPr/>
          </p:nvSpPr>
          <p:spPr>
            <a:xfrm flipH="1">
              <a:off x="6324600" y="6324600"/>
              <a:ext cx="2819400" cy="533400"/>
            </a:xfrm>
            <a:prstGeom prst="snip1Rect">
              <a:avLst>
                <a:gd name="adj" fmla="val 50000"/>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grpSp>
      <p:sp>
        <p:nvSpPr>
          <p:cNvPr id="36" name="35 Rectángulo"/>
          <p:cNvSpPr/>
          <p:nvPr/>
        </p:nvSpPr>
        <p:spPr>
          <a:xfrm>
            <a:off x="0" y="6629400"/>
            <a:ext cx="9144000" cy="228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37" name="4 Marcador de pie de página"/>
          <p:cNvSpPr txBox="1">
            <a:spLocks/>
          </p:cNvSpPr>
          <p:nvPr/>
        </p:nvSpPr>
        <p:spPr bwMode="gray">
          <a:xfrm>
            <a:off x="6553200" y="6172200"/>
            <a:ext cx="25908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smtClean="0">
                <a:ln>
                  <a:noFill/>
                </a:ln>
                <a:solidFill>
                  <a:schemeClr val="bg1"/>
                </a:solidFill>
                <a:effectLst/>
                <a:uLnTx/>
                <a:uFillTx/>
                <a:latin typeface="Arial" charset="0"/>
                <a:ea typeface="+mn-ea"/>
                <a:cs typeface="+mn-cs"/>
              </a:rPr>
              <a:t>CERTIFICACIÓN DE LÍDERES</a:t>
            </a:r>
            <a:endParaRPr kumimoji="0" lang="en-US" sz="1200" b="1" i="0" u="none" strike="noStrike" kern="1200" cap="none" spc="0" normalizeH="0" baseline="0" noProof="0" dirty="0">
              <a:ln>
                <a:noFill/>
              </a:ln>
              <a:solidFill>
                <a:schemeClr val="bg1"/>
              </a:solidFill>
              <a:effectLst/>
              <a:uLnTx/>
              <a:uFillTx/>
              <a:latin typeface="Arial" charset="0"/>
              <a:ea typeface="+mn-ea"/>
              <a:cs typeface="+mn-cs"/>
            </a:endParaRPr>
          </a:p>
        </p:txBody>
      </p:sp>
      <p:sp>
        <p:nvSpPr>
          <p:cNvPr id="38" name="4 Marcador de pie de página"/>
          <p:cNvSpPr txBox="1">
            <a:spLocks/>
          </p:cNvSpPr>
          <p:nvPr/>
        </p:nvSpPr>
        <p:spPr bwMode="gray">
          <a:xfrm>
            <a:off x="0" y="6324600"/>
            <a:ext cx="990600" cy="533400"/>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smtClean="0">
                <a:ln>
                  <a:noFill/>
                </a:ln>
                <a:solidFill>
                  <a:schemeClr val="tx1"/>
                </a:solidFill>
                <a:effectLst/>
                <a:uLnTx/>
                <a:uFillTx/>
                <a:latin typeface="Arial Black" pitchFamily="34" charset="0"/>
              </a:rPr>
              <a:t>NIVEL IV</a:t>
            </a:r>
            <a:endParaRPr kumimoji="0" lang="en-US" sz="1600" b="1" i="0" u="none" strike="noStrike" kern="1200" cap="none" spc="0" normalizeH="0" baseline="0" noProof="0" dirty="0">
              <a:ln>
                <a:noFill/>
              </a:ln>
              <a:solidFill>
                <a:schemeClr val="tx1"/>
              </a:solidFill>
              <a:effectLst/>
              <a:uLnTx/>
              <a:uFillTx/>
              <a:latin typeface="Arial Black" pitchFamily="34" charset="0"/>
            </a:endParaRPr>
          </a:p>
        </p:txBody>
      </p:sp>
      <p:sp>
        <p:nvSpPr>
          <p:cNvPr id="39" name="4 Marcador de pie de página"/>
          <p:cNvSpPr txBox="1">
            <a:spLocks/>
          </p:cNvSpPr>
          <p:nvPr/>
        </p:nvSpPr>
        <p:spPr bwMode="auto">
          <a:xfrm>
            <a:off x="990600" y="6324600"/>
            <a:ext cx="5410200" cy="304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err="1" smtClean="0">
                <a:ln>
                  <a:noFill/>
                </a:ln>
                <a:solidFill>
                  <a:schemeClr val="bg1"/>
                </a:solidFill>
                <a:effectLst/>
                <a:uLnTx/>
                <a:uFillTx/>
                <a:latin typeface="Arial" charset="0"/>
                <a:ea typeface="+mn-ea"/>
                <a:cs typeface="+mn-cs"/>
              </a:rPr>
              <a:t>Cómo</a:t>
            </a:r>
            <a:r>
              <a:rPr kumimoji="0" lang="en-US" sz="1600" b="0" i="0" u="none" strike="noStrike" kern="1200" cap="none" spc="0" normalizeH="0" baseline="0" noProof="0" dirty="0" smtClean="0">
                <a:ln>
                  <a:noFill/>
                </a:ln>
                <a:solidFill>
                  <a:schemeClr val="bg1"/>
                </a:solidFill>
                <a:effectLst/>
                <a:uLnTx/>
                <a:uFillTx/>
                <a:latin typeface="Arial" charset="0"/>
                <a:ea typeface="+mn-ea"/>
                <a:cs typeface="+mn-cs"/>
              </a:rPr>
              <a:t> </a:t>
            </a:r>
            <a:r>
              <a:rPr kumimoji="0" lang="en-US" sz="1600" b="0" i="0" u="none" strike="noStrike" kern="1200" cap="none" spc="0" normalizeH="0" baseline="0" noProof="0" dirty="0" err="1" smtClean="0">
                <a:ln>
                  <a:noFill/>
                </a:ln>
                <a:solidFill>
                  <a:schemeClr val="bg1"/>
                </a:solidFill>
                <a:effectLst/>
                <a:uLnTx/>
                <a:uFillTx/>
                <a:latin typeface="Arial" charset="0"/>
                <a:ea typeface="+mn-ea"/>
                <a:cs typeface="+mn-cs"/>
              </a:rPr>
              <a:t>alcanzar</a:t>
            </a:r>
            <a:r>
              <a:rPr kumimoji="0" lang="en-US" sz="1600" b="0" i="0" u="none" strike="noStrike" kern="1200" cap="none" spc="0" normalizeH="0" baseline="0" noProof="0" dirty="0" smtClean="0">
                <a:ln>
                  <a:noFill/>
                </a:ln>
                <a:solidFill>
                  <a:schemeClr val="bg1"/>
                </a:solidFill>
                <a:effectLst/>
                <a:uLnTx/>
                <a:uFillTx/>
                <a:latin typeface="Arial" charset="0"/>
                <a:ea typeface="+mn-ea"/>
                <a:cs typeface="+mn-cs"/>
              </a:rPr>
              <a:t> los </a:t>
            </a:r>
            <a:r>
              <a:rPr kumimoji="0" lang="en-US" sz="1600" b="0" i="0" u="none" strike="noStrike" kern="1200" cap="none" spc="0" normalizeH="0" baseline="0" noProof="0" dirty="0" err="1" smtClean="0">
                <a:ln>
                  <a:noFill/>
                </a:ln>
                <a:solidFill>
                  <a:schemeClr val="bg1"/>
                </a:solidFill>
                <a:effectLst/>
                <a:uLnTx/>
                <a:uFillTx/>
                <a:latin typeface="Arial" charset="0"/>
                <a:ea typeface="+mn-ea"/>
                <a:cs typeface="+mn-cs"/>
              </a:rPr>
              <a:t>diezmos</a:t>
            </a:r>
            <a:r>
              <a:rPr kumimoji="0" lang="en-US" sz="1600" b="0" i="0" u="none" strike="noStrike" kern="1200" cap="none" spc="0" normalizeH="0" baseline="0" noProof="0" dirty="0" smtClean="0">
                <a:ln>
                  <a:noFill/>
                </a:ln>
                <a:solidFill>
                  <a:schemeClr val="bg1"/>
                </a:solidFill>
                <a:effectLst/>
                <a:uLnTx/>
                <a:uFillTx/>
                <a:latin typeface="Arial" charset="0"/>
                <a:ea typeface="+mn-ea"/>
                <a:cs typeface="+mn-cs"/>
              </a:rPr>
              <a:t> en</a:t>
            </a:r>
            <a:r>
              <a:rPr kumimoji="0" lang="en-US" sz="1600" b="0" i="0" u="none" strike="noStrike" kern="1200" cap="none" spc="0" normalizeH="0" noProof="0" dirty="0" smtClean="0">
                <a:ln>
                  <a:noFill/>
                </a:ln>
                <a:solidFill>
                  <a:schemeClr val="bg1"/>
                </a:solidFill>
                <a:effectLst/>
                <a:uLnTx/>
                <a:uFillTx/>
                <a:latin typeface="Arial" charset="0"/>
                <a:ea typeface="+mn-ea"/>
                <a:cs typeface="+mn-cs"/>
              </a:rPr>
              <a:t> el G.P.</a:t>
            </a:r>
            <a:endParaRPr kumimoji="0" lang="en-US" sz="1600" b="0" i="0" u="none" strike="noStrike" kern="1200" cap="none" spc="0" normalizeH="0" baseline="0" noProof="0" dirty="0">
              <a:ln>
                <a:noFill/>
              </a:ln>
              <a:solidFill>
                <a:schemeClr val="bg1"/>
              </a:solidFill>
              <a:effectLst/>
              <a:uLnTx/>
              <a:uFillTx/>
              <a:latin typeface="Arial" charset="0"/>
              <a:ea typeface="+mn-ea"/>
              <a:cs typeface="+mn-cs"/>
            </a:endParaRPr>
          </a:p>
        </p:txBody>
      </p:sp>
      <p:sp>
        <p:nvSpPr>
          <p:cNvPr id="40" name="4 Marcador de pie de página"/>
          <p:cNvSpPr>
            <a:spLocks noGrp="1"/>
          </p:cNvSpPr>
          <p:nvPr>
            <p:ph type="ftr" sz="quarter" idx="11"/>
          </p:nvPr>
        </p:nvSpPr>
        <p:spPr>
          <a:xfrm>
            <a:off x="990600" y="6629400"/>
            <a:ext cx="8153400" cy="228600"/>
          </a:xfrm>
        </p:spPr>
        <p:txBody>
          <a:bodyPr anchor="ctr"/>
          <a:lstStyle/>
          <a:p>
            <a:r>
              <a:rPr lang="en-US" sz="1200" dirty="0" smtClean="0">
                <a:solidFill>
                  <a:schemeClr val="bg1"/>
                </a:solidFill>
              </a:rPr>
              <a:t>UNION  VENEZOLANA ORIENTAL</a:t>
            </a:r>
            <a:endParaRPr lang="en-US" sz="1200" dirty="0">
              <a:solidFill>
                <a:schemeClr val="bg1"/>
              </a:solidFill>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dissolve">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1987">
                                            <p:txEl>
                                              <p:pRg st="0" end="0"/>
                                            </p:txEl>
                                          </p:spTgt>
                                        </p:tgtEl>
                                        <p:attrNameLst>
                                          <p:attrName>style.visibility</p:attrName>
                                        </p:attrNameLst>
                                      </p:cBhvr>
                                      <p:to>
                                        <p:strVal val="visible"/>
                                      </p:to>
                                    </p:set>
                                    <p:anim calcmode="lin" valueType="num">
                                      <p:cBhvr additive="base">
                                        <p:cTn id="17" dur="500" fill="hold"/>
                                        <p:tgtEl>
                                          <p:spTgt spid="41987">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1987">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1987">
                                            <p:txEl>
                                              <p:pRg st="1" end="1"/>
                                            </p:txEl>
                                          </p:spTgt>
                                        </p:tgtEl>
                                        <p:attrNameLst>
                                          <p:attrName>style.visibility</p:attrName>
                                        </p:attrNameLst>
                                      </p:cBhvr>
                                      <p:to>
                                        <p:strVal val="visible"/>
                                      </p:to>
                                    </p:set>
                                    <p:anim calcmode="lin" valueType="num">
                                      <p:cBhvr additive="base">
                                        <p:cTn id="21" dur="500" fill="hold"/>
                                        <p:tgtEl>
                                          <p:spTgt spid="41987">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1987">
                                            <p:txEl>
                                              <p:pRg st="1" end="1"/>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1987">
                                            <p:txEl>
                                              <p:pRg st="2" end="2"/>
                                            </p:txEl>
                                          </p:spTgt>
                                        </p:tgtEl>
                                        <p:attrNameLst>
                                          <p:attrName>style.visibility</p:attrName>
                                        </p:attrNameLst>
                                      </p:cBhvr>
                                      <p:to>
                                        <p:strVal val="visible"/>
                                      </p:to>
                                    </p:set>
                                    <p:anim calcmode="lin" valueType="num">
                                      <p:cBhvr additive="base">
                                        <p:cTn id="25" dur="500" fill="hold"/>
                                        <p:tgtEl>
                                          <p:spTgt spid="4198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1987">
                                            <p:txEl>
                                              <p:pRg st="2" end="2"/>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1987">
                                            <p:txEl>
                                              <p:pRg st="3" end="3"/>
                                            </p:txEl>
                                          </p:spTgt>
                                        </p:tgtEl>
                                        <p:attrNameLst>
                                          <p:attrName>style.visibility</p:attrName>
                                        </p:attrNameLst>
                                      </p:cBhvr>
                                      <p:to>
                                        <p:strVal val="visible"/>
                                      </p:to>
                                    </p:set>
                                    <p:anim calcmode="lin" valueType="num">
                                      <p:cBhvr additive="base">
                                        <p:cTn id="29" dur="500" fill="hold"/>
                                        <p:tgtEl>
                                          <p:spTgt spid="41987">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1987">
                                            <p:txEl>
                                              <p:pRg st="3" end="3"/>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1987">
                                            <p:txEl>
                                              <p:pRg st="4" end="4"/>
                                            </p:txEl>
                                          </p:spTgt>
                                        </p:tgtEl>
                                        <p:attrNameLst>
                                          <p:attrName>style.visibility</p:attrName>
                                        </p:attrNameLst>
                                      </p:cBhvr>
                                      <p:to>
                                        <p:strVal val="visible"/>
                                      </p:to>
                                    </p:set>
                                    <p:anim calcmode="lin" valueType="num">
                                      <p:cBhvr additive="base">
                                        <p:cTn id="33" dur="500" fill="hold"/>
                                        <p:tgtEl>
                                          <p:spTgt spid="41987">
                                            <p:txEl>
                                              <p:pRg st="4" end="4"/>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1987">
                                            <p:txEl>
                                              <p:pRg st="4" end="4"/>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1987">
                                            <p:txEl>
                                              <p:pRg st="5" end="5"/>
                                            </p:txEl>
                                          </p:spTgt>
                                        </p:tgtEl>
                                        <p:attrNameLst>
                                          <p:attrName>style.visibility</p:attrName>
                                        </p:attrNameLst>
                                      </p:cBhvr>
                                      <p:to>
                                        <p:strVal val="visible"/>
                                      </p:to>
                                    </p:set>
                                    <p:anim calcmode="lin" valueType="num">
                                      <p:cBhvr additive="base">
                                        <p:cTn id="37" dur="500" fill="hold"/>
                                        <p:tgtEl>
                                          <p:spTgt spid="41987">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1987">
                                            <p:txEl>
                                              <p:pRg st="5" end="5"/>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1987">
                                            <p:txEl>
                                              <p:pRg st="6" end="6"/>
                                            </p:txEl>
                                          </p:spTgt>
                                        </p:tgtEl>
                                        <p:attrNameLst>
                                          <p:attrName>style.visibility</p:attrName>
                                        </p:attrNameLst>
                                      </p:cBhvr>
                                      <p:to>
                                        <p:strVal val="visible"/>
                                      </p:to>
                                    </p:set>
                                    <p:anim calcmode="lin" valueType="num">
                                      <p:cBhvr additive="base">
                                        <p:cTn id="41" dur="500" fill="hold"/>
                                        <p:tgtEl>
                                          <p:spTgt spid="41987">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1987">
                                            <p:txEl>
                                              <p:pRg st="6" end="6"/>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41987">
                                            <p:txEl>
                                              <p:pRg st="7" end="7"/>
                                            </p:txEl>
                                          </p:spTgt>
                                        </p:tgtEl>
                                        <p:attrNameLst>
                                          <p:attrName>style.visibility</p:attrName>
                                        </p:attrNameLst>
                                      </p:cBhvr>
                                      <p:to>
                                        <p:strVal val="visible"/>
                                      </p:to>
                                    </p:set>
                                    <p:anim calcmode="lin" valueType="num">
                                      <p:cBhvr additive="base">
                                        <p:cTn id="45" dur="500" fill="hold"/>
                                        <p:tgtEl>
                                          <p:spTgt spid="41987">
                                            <p:txEl>
                                              <p:pRg st="7" end="7"/>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41987">
                                            <p:txEl>
                                              <p:pRg st="7" end="7"/>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41987">
                                            <p:txEl>
                                              <p:pRg st="14" end="14"/>
                                            </p:txEl>
                                          </p:spTgt>
                                        </p:tgtEl>
                                        <p:attrNameLst>
                                          <p:attrName>style.visibility</p:attrName>
                                        </p:attrNameLst>
                                      </p:cBhvr>
                                      <p:to>
                                        <p:strVal val="visible"/>
                                      </p:to>
                                    </p:set>
                                    <p:anim calcmode="lin" valueType="num">
                                      <p:cBhvr additive="base">
                                        <p:cTn id="49" dur="500" fill="hold"/>
                                        <p:tgtEl>
                                          <p:spTgt spid="41987">
                                            <p:txEl>
                                              <p:pRg st="14" end="14"/>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1987">
                                            <p:txEl>
                                              <p:pRg st="14" end="1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dirty="0" smtClean="0"/>
              <a:t>LOS DIEZMOS EN EL G.P.</a:t>
            </a:r>
            <a:endParaRPr lang="en-US" dirty="0"/>
          </a:p>
        </p:txBody>
      </p:sp>
      <p:grpSp>
        <p:nvGrpSpPr>
          <p:cNvPr id="3" name="14 Grupo"/>
          <p:cNvGrpSpPr/>
          <p:nvPr/>
        </p:nvGrpSpPr>
        <p:grpSpPr>
          <a:xfrm>
            <a:off x="-110010" y="2209800"/>
            <a:ext cx="1332948" cy="2215991"/>
            <a:chOff x="1610719" y="831037"/>
            <a:chExt cx="980081" cy="2321479"/>
          </a:xfrm>
        </p:grpSpPr>
        <p:grpSp>
          <p:nvGrpSpPr>
            <p:cNvPr id="4" name="Group 3"/>
            <p:cNvGrpSpPr>
              <a:grpSpLocks/>
            </p:cNvGrpSpPr>
            <p:nvPr/>
          </p:nvGrpSpPr>
          <p:grpSpPr bwMode="auto">
            <a:xfrm>
              <a:off x="1828800" y="1795463"/>
              <a:ext cx="762000" cy="665162"/>
              <a:chOff x="1110" y="2656"/>
              <a:chExt cx="1549" cy="1351"/>
            </a:xfrm>
          </p:grpSpPr>
          <p:sp>
            <p:nvSpPr>
              <p:cNvPr id="18"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a:effectLst/>
            </p:spPr>
            <p:txBody>
              <a:bodyPr wrap="none" anchor="ctr"/>
              <a:lstStyle/>
              <a:p>
                <a:pPr algn="ctr"/>
                <a:endParaRPr lang="es-HN" sz="48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sp>
            <p:nvSpPr>
              <p:cNvPr id="19"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p:spPr>
            <p:txBody>
              <a:bodyPr wrap="none" anchor="ctr"/>
              <a:lstStyle/>
              <a:p>
                <a:pPr algn="ctr"/>
                <a:endParaRPr lang="es-HN" sz="48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sp>
            <p:nvSpPr>
              <p:cNvPr id="20" name="AutoShape 6"/>
              <p:cNvSpPr>
                <a:spLocks noChangeArrowheads="1"/>
              </p:cNvSpPr>
              <p:nvPr/>
            </p:nvSpPr>
            <p:spPr bwMode="gray">
              <a:xfrm>
                <a:off x="1200" y="2736"/>
                <a:ext cx="1350" cy="1168"/>
              </a:xfrm>
              <a:prstGeom prst="hexagon">
                <a:avLst>
                  <a:gd name="adj" fmla="val 28896"/>
                  <a:gd name="vf" fmla="val 115470"/>
                </a:avLst>
              </a:prstGeom>
              <a:gradFill rotWithShape="1">
                <a:gsLst>
                  <a:gs pos="0">
                    <a:schemeClr val="accent2">
                      <a:gamma/>
                      <a:shade val="46275"/>
                      <a:invGamma/>
                    </a:schemeClr>
                  </a:gs>
                  <a:gs pos="100000">
                    <a:schemeClr val="accent2"/>
                  </a:gs>
                </a:gsLst>
                <a:lin ang="2700000" scaled="1"/>
              </a:gradFill>
              <a:ln w="9525">
                <a:solidFill>
                  <a:schemeClr val="tx1"/>
                </a:solidFill>
                <a:miter lim="800000"/>
                <a:headEnd/>
                <a:tailEnd/>
              </a:ln>
              <a:effectLst/>
            </p:spPr>
            <p:txBody>
              <a:bodyPr wrap="none" anchor="ctr"/>
              <a:lstStyle/>
              <a:p>
                <a:pPr algn="ctr"/>
                <a:endParaRPr lang="es-HN" sz="48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grpSp>
        <p:sp>
          <p:nvSpPr>
            <p:cNvPr id="17" name="Text Box 13"/>
            <p:cNvSpPr txBox="1">
              <a:spLocks noChangeArrowheads="1"/>
            </p:cNvSpPr>
            <p:nvPr/>
          </p:nvSpPr>
          <p:spPr bwMode="gray">
            <a:xfrm>
              <a:off x="1610719" y="831037"/>
              <a:ext cx="977333" cy="2321479"/>
            </a:xfrm>
            <a:prstGeom prst="rect">
              <a:avLst/>
            </a:prstGeom>
            <a:noFill/>
            <a:ln w="9525" algn="ctr">
              <a:noFill/>
              <a:miter lim="800000"/>
              <a:headEnd/>
              <a:tailEnd/>
            </a:ln>
            <a:effectLst/>
          </p:spPr>
          <p:txBody>
            <a:bodyPr wrap="none">
              <a:spAutoFit/>
            </a:bodyPr>
            <a:lstStyle/>
            <a:p>
              <a:pPr algn="ctr" eaLnBrk="0" hangingPunct="0"/>
              <a:r>
                <a:rPr lang="en-US" sz="13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roadway" pitchFamily="82" charset="0"/>
                </a:rPr>
                <a:t>8</a:t>
              </a:r>
              <a:endParaRPr lang="en-US" sz="13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roadway" pitchFamily="82" charset="0"/>
              </a:endParaRPr>
            </a:p>
          </p:txBody>
        </p:sp>
      </p:grpSp>
      <p:pic>
        <p:nvPicPr>
          <p:cNvPr id="21" name="Picture 17" descr="G:\Multimedia 2007 Trabajos\Division Interamericana\LOG OF 3.png"/>
          <p:cNvPicPr>
            <a:picLocks noChangeAspect="1" noChangeArrowheads="1"/>
          </p:cNvPicPr>
          <p:nvPr/>
        </p:nvPicPr>
        <p:blipFill>
          <a:blip r:embed="rId2" cstate="print"/>
          <a:srcRect l="3030" t="13880" r="6061" b="24430"/>
          <a:stretch>
            <a:fillRect/>
          </a:stretch>
        </p:blipFill>
        <p:spPr bwMode="auto">
          <a:xfrm>
            <a:off x="8077200" y="5551714"/>
            <a:ext cx="673100" cy="57694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3" name="Picture 2" descr="H:\grupos pequeños\logoPC GALA.png"/>
          <p:cNvPicPr>
            <a:picLocks noChangeAspect="1" noChangeArrowheads="1"/>
          </p:cNvPicPr>
          <p:nvPr/>
        </p:nvPicPr>
        <p:blipFill>
          <a:blip r:embed="rId3" cstate="print"/>
          <a:srcRect/>
          <a:stretch>
            <a:fillRect/>
          </a:stretch>
        </p:blipFill>
        <p:spPr bwMode="auto">
          <a:xfrm>
            <a:off x="7772400" y="39189"/>
            <a:ext cx="1371600" cy="1332411"/>
          </a:xfrm>
          <a:prstGeom prst="rect">
            <a:avLst/>
          </a:prstGeom>
          <a:ln>
            <a:noFill/>
          </a:ln>
          <a:effectLst>
            <a:outerShdw blurRad="292100" dist="139700" dir="2700000" algn="tl" rotWithShape="0">
              <a:srgbClr val="333333">
                <a:alpha val="65000"/>
              </a:srgbClr>
            </a:outerShdw>
          </a:effectLst>
        </p:spPr>
      </p:pic>
      <p:sp>
        <p:nvSpPr>
          <p:cNvPr id="24" name="23 CuadroTexto"/>
          <p:cNvSpPr txBox="1"/>
          <p:nvPr/>
        </p:nvSpPr>
        <p:spPr>
          <a:xfrm>
            <a:off x="1066800" y="1028581"/>
            <a:ext cx="7010252" cy="800219"/>
          </a:xfrm>
          <a:prstGeom prst="rect">
            <a:avLst/>
          </a:prstGeom>
          <a:noFill/>
        </p:spPr>
        <p:txBody>
          <a:bodyPr wrap="none" rtlCol="0">
            <a:spAutoFit/>
          </a:bodyPr>
          <a:lstStyle/>
          <a:p>
            <a:r>
              <a:rPr lang="en-US"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6">
                      <a:satMod val="175000"/>
                      <a:alpha val="40000"/>
                    </a:schemeClr>
                  </a:glow>
                  <a:innerShdw blurRad="69850" dist="43180" dir="5400000">
                    <a:srgbClr val="000000">
                      <a:alpha val="65000"/>
                    </a:srgbClr>
                  </a:innerShdw>
                </a:effectLst>
                <a:latin typeface="Adobe Garamond Pro Bold" pitchFamily="18" charset="0"/>
              </a:rPr>
              <a:t>DISTRIBUCIÓN DE SOBRES EN LA G.P.</a:t>
            </a:r>
          </a:p>
          <a:p>
            <a:endParaRPr lang="es-ES" dirty="0"/>
          </a:p>
        </p:txBody>
      </p:sp>
      <p:sp>
        <p:nvSpPr>
          <p:cNvPr id="28" name="Rectangle 3"/>
          <p:cNvSpPr txBox="1">
            <a:spLocks noChangeArrowheads="1"/>
          </p:cNvSpPr>
          <p:nvPr/>
        </p:nvSpPr>
        <p:spPr bwMode="auto">
          <a:xfrm>
            <a:off x="1143000" y="1905000"/>
            <a:ext cx="7391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400050" marR="0" lvl="2" indent="0" algn="just" defTabSz="914400" rtl="0" eaLnBrk="1" fontAlgn="base" latinLnBrk="0" hangingPunct="1">
              <a:lnSpc>
                <a:spcPct val="100000"/>
              </a:lnSpc>
              <a:spcBef>
                <a:spcPts val="1200"/>
              </a:spcBef>
              <a:spcAft>
                <a:spcPts val="1200"/>
              </a:spcAft>
              <a:buClr>
                <a:schemeClr val="tx1"/>
              </a:buClr>
              <a:buSzTx/>
              <a:buFontTx/>
              <a:buNone/>
              <a:tabLst/>
              <a:defRPr/>
            </a:pPr>
            <a:endParaRPr kumimoji="0" lang="es-ES_tradnl" sz="3200" b="1" i="0" u="none" strike="noStrike" kern="1200" cap="none" spc="0" normalizeH="0" baseline="0" noProof="0" dirty="0" smtClean="0">
              <a:ln>
                <a:noFill/>
              </a:ln>
              <a:solidFill>
                <a:srgbClr val="000000"/>
              </a:solidFill>
              <a:effectLst/>
              <a:uLnTx/>
              <a:uFillTx/>
              <a:latin typeface="Arial" charset="0"/>
              <a:ea typeface="+mn-ea"/>
              <a:cs typeface="+mn-cs"/>
            </a:endParaRPr>
          </a:p>
          <a:p>
            <a:pPr marL="400050" marR="0" lvl="2" indent="0" algn="just" defTabSz="914400" rtl="0" eaLnBrk="1" fontAlgn="base" latinLnBrk="0" hangingPunct="1">
              <a:lnSpc>
                <a:spcPct val="100000"/>
              </a:lnSpc>
              <a:spcBef>
                <a:spcPts val="1200"/>
              </a:spcBef>
              <a:spcAft>
                <a:spcPts val="1200"/>
              </a:spcAft>
              <a:buClr>
                <a:schemeClr val="tx1"/>
              </a:buClr>
              <a:buSzTx/>
              <a:buFontTx/>
              <a:buNone/>
              <a:tabLst/>
              <a:defRPr/>
            </a:pPr>
            <a:r>
              <a:rPr kumimoji="0" lang="es-ES_tradnl" sz="3200" b="1" i="0" u="none" strike="noStrike" kern="1200" cap="none" spc="0" normalizeH="0" baseline="0" noProof="0" dirty="0" smtClean="0">
                <a:ln>
                  <a:noFill/>
                </a:ln>
                <a:solidFill>
                  <a:srgbClr val="000000"/>
                </a:solidFill>
                <a:effectLst/>
                <a:uLnTx/>
                <a:uFillTx/>
                <a:latin typeface="Arial" charset="0"/>
                <a:ea typeface="+mn-ea"/>
                <a:cs typeface="+mn-cs"/>
              </a:rPr>
              <a:t>“Entregar a cada miembro su respectivo sobre de diezmos en toda reunión</a:t>
            </a:r>
            <a:r>
              <a:rPr kumimoji="0" lang="es-ES_tradnl" sz="3200" b="1" i="0" u="none" strike="noStrike" kern="1200" cap="none" spc="0" normalizeH="0" noProof="0" dirty="0" smtClean="0">
                <a:ln>
                  <a:noFill/>
                </a:ln>
                <a:solidFill>
                  <a:srgbClr val="000000"/>
                </a:solidFill>
                <a:effectLst/>
                <a:uLnTx/>
                <a:uFillTx/>
                <a:latin typeface="Arial" charset="0"/>
                <a:ea typeface="+mn-ea"/>
                <a:cs typeface="+mn-cs"/>
              </a:rPr>
              <a:t> semanal del </a:t>
            </a:r>
            <a:r>
              <a:rPr lang="es-ES_tradnl" sz="3200" b="1" dirty="0" smtClean="0">
                <a:solidFill>
                  <a:srgbClr val="000000"/>
                </a:solidFill>
              </a:rPr>
              <a:t>G.P.</a:t>
            </a:r>
            <a:r>
              <a:rPr kumimoji="0" lang="es-ES_tradnl" sz="3200" b="1" i="0" u="none" strike="noStrike" kern="1200" cap="none" spc="0" normalizeH="0" baseline="0" noProof="0" dirty="0" smtClean="0">
                <a:ln>
                  <a:noFill/>
                </a:ln>
                <a:solidFill>
                  <a:srgbClr val="000000"/>
                </a:solidFill>
                <a:effectLst/>
                <a:uLnTx/>
                <a:uFillTx/>
                <a:latin typeface="Arial" charset="0"/>
                <a:ea typeface="+mn-ea"/>
                <a:cs typeface="+mn-cs"/>
              </a:rPr>
              <a:t>”.</a:t>
            </a:r>
          </a:p>
          <a:p>
            <a:pPr marL="400050" marR="0" lvl="2" indent="0" algn="just" defTabSz="914400" rtl="0" eaLnBrk="1" fontAlgn="base" latinLnBrk="0" hangingPunct="1">
              <a:lnSpc>
                <a:spcPct val="100000"/>
              </a:lnSpc>
              <a:spcBef>
                <a:spcPts val="1200"/>
              </a:spcBef>
              <a:spcAft>
                <a:spcPts val="1200"/>
              </a:spcAft>
              <a:buClr>
                <a:schemeClr val="tx1"/>
              </a:buClr>
              <a:buSzTx/>
              <a:buFontTx/>
              <a:buNone/>
              <a:tabLst/>
              <a:defRPr/>
            </a:pPr>
            <a:r>
              <a:rPr kumimoji="0" lang="es-ES_tradnl" sz="2800" b="0" i="1" u="none" strike="noStrike" kern="1200" cap="none" spc="0" normalizeH="0" baseline="0" noProof="0" dirty="0" smtClean="0">
                <a:ln>
                  <a:noFill/>
                </a:ln>
                <a:solidFill>
                  <a:srgbClr val="000000"/>
                </a:solidFill>
                <a:effectLst/>
                <a:uLnTx/>
                <a:uFillTx/>
                <a:latin typeface="Garamond" pitchFamily="2" charset="0"/>
                <a:ea typeface="+mn-ea"/>
                <a:cs typeface="+mn-cs"/>
              </a:rPr>
              <a:t>Manual de la pequeña congregación, p. 63.</a:t>
            </a:r>
          </a:p>
        </p:txBody>
      </p:sp>
      <p:grpSp>
        <p:nvGrpSpPr>
          <p:cNvPr id="22" name="21 Grupo"/>
          <p:cNvGrpSpPr/>
          <p:nvPr/>
        </p:nvGrpSpPr>
        <p:grpSpPr>
          <a:xfrm>
            <a:off x="0" y="6172200"/>
            <a:ext cx="9144000" cy="457200"/>
            <a:chOff x="0" y="6324600"/>
            <a:chExt cx="9144000" cy="533400"/>
          </a:xfrm>
        </p:grpSpPr>
        <p:sp>
          <p:nvSpPr>
            <p:cNvPr id="26" name="25 Rectángulo"/>
            <p:cNvSpPr/>
            <p:nvPr/>
          </p:nvSpPr>
          <p:spPr>
            <a:xfrm>
              <a:off x="0" y="6477000"/>
              <a:ext cx="6553200" cy="381000"/>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35" name="34 Recortar rectángulo de esquina sencilla"/>
            <p:cNvSpPr/>
            <p:nvPr/>
          </p:nvSpPr>
          <p:spPr>
            <a:xfrm flipH="1">
              <a:off x="6324600" y="6324600"/>
              <a:ext cx="2819400" cy="533400"/>
            </a:xfrm>
            <a:prstGeom prst="snip1Rect">
              <a:avLst>
                <a:gd name="adj" fmla="val 50000"/>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grpSp>
      <p:sp>
        <p:nvSpPr>
          <p:cNvPr id="36" name="35 Rectángulo"/>
          <p:cNvSpPr/>
          <p:nvPr/>
        </p:nvSpPr>
        <p:spPr>
          <a:xfrm>
            <a:off x="0" y="6629400"/>
            <a:ext cx="9144000" cy="228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37" name="4 Marcador de pie de página"/>
          <p:cNvSpPr txBox="1">
            <a:spLocks/>
          </p:cNvSpPr>
          <p:nvPr/>
        </p:nvSpPr>
        <p:spPr bwMode="gray">
          <a:xfrm>
            <a:off x="6553200" y="6172200"/>
            <a:ext cx="25908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smtClean="0">
                <a:ln>
                  <a:noFill/>
                </a:ln>
                <a:solidFill>
                  <a:schemeClr val="bg1"/>
                </a:solidFill>
                <a:effectLst/>
                <a:uLnTx/>
                <a:uFillTx/>
                <a:latin typeface="Arial" charset="0"/>
                <a:ea typeface="+mn-ea"/>
                <a:cs typeface="+mn-cs"/>
              </a:rPr>
              <a:t>CERTIFICACIÓN DE LÍDERES</a:t>
            </a:r>
            <a:endParaRPr kumimoji="0" lang="en-US" sz="1200" b="1" i="0" u="none" strike="noStrike" kern="1200" cap="none" spc="0" normalizeH="0" baseline="0" noProof="0" dirty="0">
              <a:ln>
                <a:noFill/>
              </a:ln>
              <a:solidFill>
                <a:schemeClr val="bg1"/>
              </a:solidFill>
              <a:effectLst/>
              <a:uLnTx/>
              <a:uFillTx/>
              <a:latin typeface="Arial" charset="0"/>
              <a:ea typeface="+mn-ea"/>
              <a:cs typeface="+mn-cs"/>
            </a:endParaRPr>
          </a:p>
        </p:txBody>
      </p:sp>
      <p:sp>
        <p:nvSpPr>
          <p:cNvPr id="38" name="4 Marcador de pie de página"/>
          <p:cNvSpPr txBox="1">
            <a:spLocks/>
          </p:cNvSpPr>
          <p:nvPr/>
        </p:nvSpPr>
        <p:spPr bwMode="gray">
          <a:xfrm>
            <a:off x="0" y="6324600"/>
            <a:ext cx="990600" cy="533400"/>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smtClean="0">
                <a:ln>
                  <a:noFill/>
                </a:ln>
                <a:solidFill>
                  <a:schemeClr val="tx1"/>
                </a:solidFill>
                <a:effectLst/>
                <a:uLnTx/>
                <a:uFillTx/>
                <a:latin typeface="Arial Black" pitchFamily="34" charset="0"/>
              </a:rPr>
              <a:t>NIVEL IV</a:t>
            </a:r>
            <a:endParaRPr kumimoji="0" lang="en-US" sz="1600" b="1" i="0" u="none" strike="noStrike" kern="1200" cap="none" spc="0" normalizeH="0" baseline="0" noProof="0" dirty="0">
              <a:ln>
                <a:noFill/>
              </a:ln>
              <a:solidFill>
                <a:schemeClr val="tx1"/>
              </a:solidFill>
              <a:effectLst/>
              <a:uLnTx/>
              <a:uFillTx/>
              <a:latin typeface="Arial Black" pitchFamily="34" charset="0"/>
            </a:endParaRPr>
          </a:p>
        </p:txBody>
      </p:sp>
      <p:sp>
        <p:nvSpPr>
          <p:cNvPr id="39" name="4 Marcador de pie de página"/>
          <p:cNvSpPr txBox="1">
            <a:spLocks/>
          </p:cNvSpPr>
          <p:nvPr/>
        </p:nvSpPr>
        <p:spPr bwMode="auto">
          <a:xfrm>
            <a:off x="990600" y="6324600"/>
            <a:ext cx="5410200" cy="304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err="1" smtClean="0">
                <a:ln>
                  <a:noFill/>
                </a:ln>
                <a:solidFill>
                  <a:schemeClr val="bg1"/>
                </a:solidFill>
                <a:effectLst/>
                <a:uLnTx/>
                <a:uFillTx/>
                <a:latin typeface="Arial" charset="0"/>
                <a:ea typeface="+mn-ea"/>
                <a:cs typeface="+mn-cs"/>
              </a:rPr>
              <a:t>Cómo</a:t>
            </a:r>
            <a:r>
              <a:rPr kumimoji="0" lang="en-US" sz="1600" b="0" i="0" u="none" strike="noStrike" kern="1200" cap="none" spc="0" normalizeH="0" baseline="0" noProof="0" dirty="0" smtClean="0">
                <a:ln>
                  <a:noFill/>
                </a:ln>
                <a:solidFill>
                  <a:schemeClr val="bg1"/>
                </a:solidFill>
                <a:effectLst/>
                <a:uLnTx/>
                <a:uFillTx/>
                <a:latin typeface="Arial" charset="0"/>
                <a:ea typeface="+mn-ea"/>
                <a:cs typeface="+mn-cs"/>
              </a:rPr>
              <a:t> </a:t>
            </a:r>
            <a:r>
              <a:rPr kumimoji="0" lang="en-US" sz="1600" b="0" i="0" u="none" strike="noStrike" kern="1200" cap="none" spc="0" normalizeH="0" baseline="0" noProof="0" dirty="0" err="1" smtClean="0">
                <a:ln>
                  <a:noFill/>
                </a:ln>
                <a:solidFill>
                  <a:schemeClr val="bg1"/>
                </a:solidFill>
                <a:effectLst/>
                <a:uLnTx/>
                <a:uFillTx/>
                <a:latin typeface="Arial" charset="0"/>
                <a:ea typeface="+mn-ea"/>
                <a:cs typeface="+mn-cs"/>
              </a:rPr>
              <a:t>alcanzar</a:t>
            </a:r>
            <a:r>
              <a:rPr kumimoji="0" lang="en-US" sz="1600" b="0" i="0" u="none" strike="noStrike" kern="1200" cap="none" spc="0" normalizeH="0" baseline="0" noProof="0" dirty="0" smtClean="0">
                <a:ln>
                  <a:noFill/>
                </a:ln>
                <a:solidFill>
                  <a:schemeClr val="bg1"/>
                </a:solidFill>
                <a:effectLst/>
                <a:uLnTx/>
                <a:uFillTx/>
                <a:latin typeface="Arial" charset="0"/>
                <a:ea typeface="+mn-ea"/>
                <a:cs typeface="+mn-cs"/>
              </a:rPr>
              <a:t> los </a:t>
            </a:r>
            <a:r>
              <a:rPr kumimoji="0" lang="en-US" sz="1600" b="0" i="0" u="none" strike="noStrike" kern="1200" cap="none" spc="0" normalizeH="0" baseline="0" noProof="0" dirty="0" err="1" smtClean="0">
                <a:ln>
                  <a:noFill/>
                </a:ln>
                <a:solidFill>
                  <a:schemeClr val="bg1"/>
                </a:solidFill>
                <a:effectLst/>
                <a:uLnTx/>
                <a:uFillTx/>
                <a:latin typeface="Arial" charset="0"/>
                <a:ea typeface="+mn-ea"/>
                <a:cs typeface="+mn-cs"/>
              </a:rPr>
              <a:t>diezmos</a:t>
            </a:r>
            <a:r>
              <a:rPr kumimoji="0" lang="en-US" sz="1600" b="0" i="0" u="none" strike="noStrike" kern="1200" cap="none" spc="0" normalizeH="0" baseline="0" noProof="0" dirty="0" smtClean="0">
                <a:ln>
                  <a:noFill/>
                </a:ln>
                <a:solidFill>
                  <a:schemeClr val="bg1"/>
                </a:solidFill>
                <a:effectLst/>
                <a:uLnTx/>
                <a:uFillTx/>
                <a:latin typeface="Arial" charset="0"/>
                <a:ea typeface="+mn-ea"/>
                <a:cs typeface="+mn-cs"/>
              </a:rPr>
              <a:t> en</a:t>
            </a:r>
            <a:r>
              <a:rPr kumimoji="0" lang="en-US" sz="1600" b="0" i="0" u="none" strike="noStrike" kern="1200" cap="none" spc="0" normalizeH="0" noProof="0" dirty="0" smtClean="0">
                <a:ln>
                  <a:noFill/>
                </a:ln>
                <a:solidFill>
                  <a:schemeClr val="bg1"/>
                </a:solidFill>
                <a:effectLst/>
                <a:uLnTx/>
                <a:uFillTx/>
                <a:latin typeface="Arial" charset="0"/>
                <a:ea typeface="+mn-ea"/>
                <a:cs typeface="+mn-cs"/>
              </a:rPr>
              <a:t> el G.P.</a:t>
            </a:r>
            <a:endParaRPr kumimoji="0" lang="en-US" sz="1600" b="0" i="0" u="none" strike="noStrike" kern="1200" cap="none" spc="0" normalizeH="0" baseline="0" noProof="0" dirty="0">
              <a:ln>
                <a:noFill/>
              </a:ln>
              <a:solidFill>
                <a:schemeClr val="bg1"/>
              </a:solidFill>
              <a:effectLst/>
              <a:uLnTx/>
              <a:uFillTx/>
              <a:latin typeface="Arial" charset="0"/>
              <a:ea typeface="+mn-ea"/>
              <a:cs typeface="+mn-cs"/>
            </a:endParaRPr>
          </a:p>
        </p:txBody>
      </p:sp>
      <p:sp>
        <p:nvSpPr>
          <p:cNvPr id="40" name="4 Marcador de pie de página"/>
          <p:cNvSpPr>
            <a:spLocks noGrp="1"/>
          </p:cNvSpPr>
          <p:nvPr>
            <p:ph type="ftr" sz="quarter" idx="11"/>
          </p:nvPr>
        </p:nvSpPr>
        <p:spPr>
          <a:xfrm>
            <a:off x="990600" y="6629400"/>
            <a:ext cx="8153400" cy="228600"/>
          </a:xfrm>
        </p:spPr>
        <p:txBody>
          <a:bodyPr anchor="ctr"/>
          <a:lstStyle/>
          <a:p>
            <a:r>
              <a:rPr lang="en-US" sz="1200" dirty="0" smtClean="0">
                <a:solidFill>
                  <a:schemeClr val="bg1"/>
                </a:solidFill>
              </a:rPr>
              <a:t>UNION  VENEZOLANA ORIENTAL</a:t>
            </a:r>
            <a:endParaRPr lang="en-US" sz="1200" dirty="0">
              <a:solidFill>
                <a:schemeClr val="bg1"/>
              </a:solidFill>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8">
                                            <p:txEl>
                                              <p:pRg st="1" end="1"/>
                                            </p:txEl>
                                          </p:spTgt>
                                        </p:tgtEl>
                                        <p:attrNameLst>
                                          <p:attrName>style.visibility</p:attrName>
                                        </p:attrNameLst>
                                      </p:cBhvr>
                                      <p:to>
                                        <p:strVal val="visible"/>
                                      </p:to>
                                    </p:set>
                                    <p:anim calcmode="lin" valueType="num">
                                      <p:cBhvr additive="base">
                                        <p:cTn id="7" dur="500" fill="hold"/>
                                        <p:tgtEl>
                                          <p:spTgt spid="28">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8">
                                            <p:txEl>
                                              <p:pRg st="2" end="2"/>
                                            </p:txEl>
                                          </p:spTgt>
                                        </p:tgtEl>
                                        <p:attrNameLst>
                                          <p:attrName>style.visibility</p:attrName>
                                        </p:attrNameLst>
                                      </p:cBhvr>
                                      <p:to>
                                        <p:strVal val="visible"/>
                                      </p:to>
                                    </p:set>
                                    <p:anim calcmode="lin" valueType="num">
                                      <p:cBhvr additive="base">
                                        <p:cTn id="13" dur="500" fill="hold"/>
                                        <p:tgtEl>
                                          <p:spTgt spid="28">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8">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uild="p" bldLvl="3"/>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24 Imagen" descr="dinero.bmp"/>
          <p:cNvPicPr>
            <a:picLocks noChangeAspect="1"/>
          </p:cNvPicPr>
          <p:nvPr/>
        </p:nvPicPr>
        <p:blipFill>
          <a:blip r:embed="rId2" cstate="print">
            <a:duotone>
              <a:schemeClr val="accent6">
                <a:shade val="45000"/>
                <a:satMod val="135000"/>
              </a:schemeClr>
              <a:prstClr val="white"/>
            </a:duotone>
          </a:blip>
          <a:stretch>
            <a:fillRect/>
          </a:stretch>
        </p:blipFill>
        <p:spPr>
          <a:xfrm>
            <a:off x="533399" y="1524000"/>
            <a:ext cx="7151913" cy="4800600"/>
          </a:xfrm>
          <a:prstGeom prst="ellipse">
            <a:avLst/>
          </a:prstGeom>
          <a:ln>
            <a:noFill/>
          </a:ln>
          <a:effectLst>
            <a:softEdge rad="112500"/>
          </a:effectLst>
        </p:spPr>
      </p:pic>
      <p:sp>
        <p:nvSpPr>
          <p:cNvPr id="41986" name="Rectangle 2"/>
          <p:cNvSpPr>
            <a:spLocks noGrp="1" noChangeArrowheads="1"/>
          </p:cNvSpPr>
          <p:nvPr>
            <p:ph type="title"/>
          </p:nvPr>
        </p:nvSpPr>
        <p:spPr/>
        <p:txBody>
          <a:bodyPr/>
          <a:lstStyle/>
          <a:p>
            <a:r>
              <a:rPr lang="en-US" dirty="0" smtClean="0"/>
              <a:t>LOS DIEZMOS EN EL G.P.</a:t>
            </a:r>
            <a:endParaRPr lang="en-US" dirty="0"/>
          </a:p>
        </p:txBody>
      </p:sp>
      <p:sp>
        <p:nvSpPr>
          <p:cNvPr id="41987" name="Rectangle 3"/>
          <p:cNvSpPr>
            <a:spLocks noGrp="1" noChangeArrowheads="1"/>
          </p:cNvSpPr>
          <p:nvPr>
            <p:ph type="body" idx="1"/>
          </p:nvPr>
        </p:nvSpPr>
        <p:spPr>
          <a:xfrm>
            <a:off x="1219200" y="1828800"/>
            <a:ext cx="7010400" cy="4495800"/>
          </a:xfrm>
        </p:spPr>
        <p:txBody>
          <a:bodyPr/>
          <a:lstStyle/>
          <a:p>
            <a:pPr>
              <a:buNone/>
            </a:pPr>
            <a:endParaRPr lang="en-US" b="1" dirty="0"/>
          </a:p>
          <a:p>
            <a:pPr lvl="1" algn="just">
              <a:buNone/>
            </a:pPr>
            <a:r>
              <a:rPr lang="es-ES_tradnl" b="1" kern="1200" dirty="0" smtClean="0">
                <a:solidFill>
                  <a:srgbClr val="000000"/>
                </a:solidFill>
                <a:latin typeface="Arial" charset="0"/>
                <a:ea typeface="+mn-ea"/>
                <a:cs typeface="+mn-cs"/>
              </a:rPr>
              <a:t>Sin mencionar cantidades, póngase</a:t>
            </a:r>
          </a:p>
          <a:p>
            <a:pPr lvl="1" algn="just">
              <a:buNone/>
            </a:pPr>
            <a:r>
              <a:rPr lang="es-ES_tradnl" b="1" kern="1200" dirty="0" smtClean="0">
                <a:solidFill>
                  <a:srgbClr val="000000"/>
                </a:solidFill>
                <a:latin typeface="Arial" charset="0"/>
                <a:ea typeface="+mn-ea"/>
                <a:cs typeface="+mn-cs"/>
              </a:rPr>
              <a:t>la meta de que todos, incluyendo los</a:t>
            </a:r>
          </a:p>
          <a:p>
            <a:pPr lvl="1" algn="just">
              <a:buNone/>
            </a:pPr>
            <a:r>
              <a:rPr lang="es-ES_tradnl" b="1" kern="1200" dirty="0" smtClean="0">
                <a:solidFill>
                  <a:srgbClr val="000000"/>
                </a:solidFill>
                <a:latin typeface="Arial" charset="0"/>
                <a:ea typeface="+mn-ea"/>
                <a:cs typeface="+mn-cs"/>
              </a:rPr>
              <a:t>niños de su G.P. puedan entregar sus</a:t>
            </a:r>
          </a:p>
          <a:p>
            <a:pPr lvl="1" algn="just">
              <a:buNone/>
            </a:pPr>
            <a:r>
              <a:rPr lang="es-ES_tradnl" b="1" kern="1200" dirty="0" smtClean="0">
                <a:solidFill>
                  <a:srgbClr val="000000"/>
                </a:solidFill>
                <a:latin typeface="Arial" charset="0"/>
                <a:ea typeface="+mn-ea"/>
                <a:cs typeface="+mn-cs"/>
              </a:rPr>
              <a:t>diezmos.</a:t>
            </a:r>
          </a:p>
          <a:p>
            <a:pPr lvl="1" algn="just"/>
            <a:endParaRPr lang="es-ES_tradnl" sz="2400" dirty="0" smtClean="0">
              <a:solidFill>
                <a:schemeClr val="tx2"/>
              </a:solidFill>
            </a:endParaRPr>
          </a:p>
          <a:p>
            <a:pPr lvl="1" algn="just"/>
            <a:endParaRPr lang="es-ES_tradnl" dirty="0" smtClean="0">
              <a:solidFill>
                <a:schemeClr val="tx2"/>
              </a:solidFill>
            </a:endParaRPr>
          </a:p>
          <a:p>
            <a:pPr lvl="1" algn="just"/>
            <a:endParaRPr lang="es-ES_tradnl" dirty="0" smtClean="0">
              <a:solidFill>
                <a:schemeClr val="tx2"/>
              </a:solidFill>
            </a:endParaRPr>
          </a:p>
          <a:p>
            <a:pPr lvl="1" algn="just">
              <a:buNone/>
            </a:pPr>
            <a:endParaRPr lang="es-ES_tradnl" dirty="0" smtClean="0">
              <a:solidFill>
                <a:schemeClr val="tx2"/>
              </a:solidFill>
            </a:endParaRPr>
          </a:p>
          <a:p>
            <a:pPr lvl="1" algn="just"/>
            <a:endParaRPr lang="es-ES_tradnl" dirty="0" smtClean="0">
              <a:solidFill>
                <a:schemeClr val="tx2"/>
              </a:solidFill>
            </a:endParaRPr>
          </a:p>
          <a:p>
            <a:pPr lvl="1" algn="just">
              <a:buNone/>
            </a:pPr>
            <a:endParaRPr lang="es-ES_tradnl" dirty="0" smtClean="0">
              <a:solidFill>
                <a:schemeClr val="tx2"/>
              </a:solidFill>
            </a:endParaRPr>
          </a:p>
          <a:p>
            <a:pPr lvl="1" algn="just">
              <a:buNone/>
            </a:pPr>
            <a:endParaRPr lang="es-ES_tradnl" dirty="0" smtClean="0">
              <a:solidFill>
                <a:schemeClr val="tx2"/>
              </a:solidFill>
            </a:endParaRPr>
          </a:p>
          <a:p>
            <a:pPr lvl="1" algn="just">
              <a:buNone/>
            </a:pPr>
            <a:r>
              <a:rPr lang="en-US" dirty="0">
                <a:solidFill>
                  <a:schemeClr val="tx2"/>
                </a:solidFill>
              </a:rPr>
              <a:t/>
            </a:r>
            <a:br>
              <a:rPr lang="en-US" dirty="0">
                <a:solidFill>
                  <a:schemeClr val="tx2"/>
                </a:solidFill>
              </a:rPr>
            </a:br>
            <a:endParaRPr lang="en-US" dirty="0">
              <a:solidFill>
                <a:schemeClr val="tx2"/>
              </a:solidFill>
            </a:endParaRPr>
          </a:p>
        </p:txBody>
      </p:sp>
      <p:grpSp>
        <p:nvGrpSpPr>
          <p:cNvPr id="3" name="14 Grupo"/>
          <p:cNvGrpSpPr/>
          <p:nvPr/>
        </p:nvGrpSpPr>
        <p:grpSpPr>
          <a:xfrm>
            <a:off x="-110010" y="2209800"/>
            <a:ext cx="1332948" cy="2215991"/>
            <a:chOff x="1610719" y="831037"/>
            <a:chExt cx="980081" cy="2321479"/>
          </a:xfrm>
        </p:grpSpPr>
        <p:grpSp>
          <p:nvGrpSpPr>
            <p:cNvPr id="8" name="Group 3"/>
            <p:cNvGrpSpPr>
              <a:grpSpLocks/>
            </p:cNvGrpSpPr>
            <p:nvPr/>
          </p:nvGrpSpPr>
          <p:grpSpPr bwMode="auto">
            <a:xfrm>
              <a:off x="1828800" y="1795463"/>
              <a:ext cx="762000" cy="665162"/>
              <a:chOff x="1110" y="2656"/>
              <a:chExt cx="1549" cy="1351"/>
            </a:xfrm>
          </p:grpSpPr>
          <p:sp>
            <p:nvSpPr>
              <p:cNvPr id="18"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a:effectLst/>
            </p:spPr>
            <p:txBody>
              <a:bodyPr wrap="none" anchor="ctr"/>
              <a:lstStyle/>
              <a:p>
                <a:pPr algn="ctr"/>
                <a:endParaRPr lang="es-HN" sz="48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sp>
            <p:nvSpPr>
              <p:cNvPr id="19"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p:spPr>
            <p:txBody>
              <a:bodyPr wrap="none" anchor="ctr"/>
              <a:lstStyle/>
              <a:p>
                <a:pPr algn="ctr"/>
                <a:endParaRPr lang="es-HN" sz="48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sp>
            <p:nvSpPr>
              <p:cNvPr id="20" name="AutoShape 6"/>
              <p:cNvSpPr>
                <a:spLocks noChangeArrowheads="1"/>
              </p:cNvSpPr>
              <p:nvPr/>
            </p:nvSpPr>
            <p:spPr bwMode="gray">
              <a:xfrm>
                <a:off x="1200" y="2736"/>
                <a:ext cx="1350" cy="1168"/>
              </a:xfrm>
              <a:prstGeom prst="hexagon">
                <a:avLst>
                  <a:gd name="adj" fmla="val 28896"/>
                  <a:gd name="vf" fmla="val 115470"/>
                </a:avLst>
              </a:prstGeom>
              <a:gradFill rotWithShape="1">
                <a:gsLst>
                  <a:gs pos="0">
                    <a:schemeClr val="accent2">
                      <a:gamma/>
                      <a:shade val="46275"/>
                      <a:invGamma/>
                    </a:schemeClr>
                  </a:gs>
                  <a:gs pos="100000">
                    <a:schemeClr val="accent2"/>
                  </a:gs>
                </a:gsLst>
                <a:lin ang="2700000" scaled="1"/>
              </a:gradFill>
              <a:ln w="9525">
                <a:solidFill>
                  <a:schemeClr val="tx1"/>
                </a:solidFill>
                <a:miter lim="800000"/>
                <a:headEnd/>
                <a:tailEnd/>
              </a:ln>
              <a:effectLst/>
            </p:spPr>
            <p:txBody>
              <a:bodyPr wrap="none" anchor="ctr"/>
              <a:lstStyle/>
              <a:p>
                <a:pPr algn="ctr"/>
                <a:endParaRPr lang="es-HN" sz="48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grpSp>
        <p:sp>
          <p:nvSpPr>
            <p:cNvPr id="17" name="Text Box 13"/>
            <p:cNvSpPr txBox="1">
              <a:spLocks noChangeArrowheads="1"/>
            </p:cNvSpPr>
            <p:nvPr/>
          </p:nvSpPr>
          <p:spPr bwMode="gray">
            <a:xfrm>
              <a:off x="1610719" y="831037"/>
              <a:ext cx="977333" cy="2321479"/>
            </a:xfrm>
            <a:prstGeom prst="rect">
              <a:avLst/>
            </a:prstGeom>
            <a:noFill/>
            <a:ln w="9525" algn="ctr">
              <a:noFill/>
              <a:miter lim="800000"/>
              <a:headEnd/>
              <a:tailEnd/>
            </a:ln>
            <a:effectLst/>
          </p:spPr>
          <p:txBody>
            <a:bodyPr wrap="none">
              <a:spAutoFit/>
            </a:bodyPr>
            <a:lstStyle/>
            <a:p>
              <a:pPr algn="ctr" eaLnBrk="0" hangingPunct="0"/>
              <a:r>
                <a:rPr lang="en-US" sz="13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roadway" pitchFamily="82" charset="0"/>
                </a:rPr>
                <a:t>9</a:t>
              </a:r>
              <a:endParaRPr lang="en-US" sz="13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roadway" pitchFamily="82" charset="0"/>
              </a:endParaRPr>
            </a:p>
          </p:txBody>
        </p:sp>
      </p:grpSp>
      <p:pic>
        <p:nvPicPr>
          <p:cNvPr id="21" name="Picture 17" descr="G:\Multimedia 2007 Trabajos\Division Interamericana\LOG OF 3.png"/>
          <p:cNvPicPr>
            <a:picLocks noChangeAspect="1" noChangeArrowheads="1"/>
          </p:cNvPicPr>
          <p:nvPr/>
        </p:nvPicPr>
        <p:blipFill>
          <a:blip r:embed="rId3" cstate="print"/>
          <a:srcRect l="3030" t="13880" r="6061" b="24430"/>
          <a:stretch>
            <a:fillRect/>
          </a:stretch>
        </p:blipFill>
        <p:spPr bwMode="auto">
          <a:xfrm>
            <a:off x="8077200" y="5551714"/>
            <a:ext cx="673100" cy="57694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3" name="Picture 2" descr="H:\grupos pequeños\logoPC GALA.png"/>
          <p:cNvPicPr>
            <a:picLocks noChangeAspect="1" noChangeArrowheads="1"/>
          </p:cNvPicPr>
          <p:nvPr/>
        </p:nvPicPr>
        <p:blipFill>
          <a:blip r:embed="rId4" cstate="print"/>
          <a:srcRect/>
          <a:stretch>
            <a:fillRect/>
          </a:stretch>
        </p:blipFill>
        <p:spPr bwMode="auto">
          <a:xfrm>
            <a:off x="7772400" y="39189"/>
            <a:ext cx="1371600" cy="1332411"/>
          </a:xfrm>
          <a:prstGeom prst="rect">
            <a:avLst/>
          </a:prstGeom>
          <a:ln>
            <a:noFill/>
          </a:ln>
          <a:effectLst>
            <a:outerShdw blurRad="292100" dist="139700" dir="2700000" algn="tl" rotWithShape="0">
              <a:srgbClr val="333333">
                <a:alpha val="65000"/>
              </a:srgbClr>
            </a:outerShdw>
          </a:effectLst>
        </p:spPr>
      </p:pic>
      <p:sp>
        <p:nvSpPr>
          <p:cNvPr id="24" name="23 Rectángulo"/>
          <p:cNvSpPr/>
          <p:nvPr/>
        </p:nvSpPr>
        <p:spPr>
          <a:xfrm>
            <a:off x="1600200" y="1143000"/>
            <a:ext cx="5819478" cy="523220"/>
          </a:xfrm>
          <a:prstGeom prst="rect">
            <a:avLst/>
          </a:prstGeom>
        </p:spPr>
        <p:txBody>
          <a:bodyPr wrap="none">
            <a:spAutoFit/>
          </a:bodyPr>
          <a:lstStyle/>
          <a:p>
            <a:r>
              <a:rPr lang="en-US"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6">
                      <a:satMod val="175000"/>
                      <a:alpha val="40000"/>
                    </a:schemeClr>
                  </a:glow>
                  <a:innerShdw blurRad="69850" dist="43180" dir="5400000">
                    <a:srgbClr val="000000">
                      <a:alpha val="65000"/>
                    </a:srgbClr>
                  </a:innerShdw>
                </a:effectLst>
                <a:latin typeface="Adobe Garamond Pro Bold" pitchFamily="18" charset="0"/>
              </a:rPr>
              <a:t>PROPÓNGASE FIDELIDAD TOTAL</a:t>
            </a:r>
          </a:p>
        </p:txBody>
      </p:sp>
      <p:grpSp>
        <p:nvGrpSpPr>
          <p:cNvPr id="22" name="21 Grupo"/>
          <p:cNvGrpSpPr/>
          <p:nvPr/>
        </p:nvGrpSpPr>
        <p:grpSpPr>
          <a:xfrm>
            <a:off x="0" y="6172200"/>
            <a:ext cx="9144000" cy="457200"/>
            <a:chOff x="0" y="6324600"/>
            <a:chExt cx="9144000" cy="533400"/>
          </a:xfrm>
        </p:grpSpPr>
        <p:sp>
          <p:nvSpPr>
            <p:cNvPr id="26" name="25 Rectángulo"/>
            <p:cNvSpPr/>
            <p:nvPr/>
          </p:nvSpPr>
          <p:spPr>
            <a:xfrm>
              <a:off x="0" y="6477000"/>
              <a:ext cx="6553200" cy="381000"/>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35" name="34 Recortar rectángulo de esquina sencilla"/>
            <p:cNvSpPr/>
            <p:nvPr/>
          </p:nvSpPr>
          <p:spPr>
            <a:xfrm flipH="1">
              <a:off x="6324600" y="6324600"/>
              <a:ext cx="2819400" cy="533400"/>
            </a:xfrm>
            <a:prstGeom prst="snip1Rect">
              <a:avLst>
                <a:gd name="adj" fmla="val 50000"/>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grpSp>
      <p:sp>
        <p:nvSpPr>
          <p:cNvPr id="36" name="35 Rectángulo"/>
          <p:cNvSpPr/>
          <p:nvPr/>
        </p:nvSpPr>
        <p:spPr>
          <a:xfrm>
            <a:off x="0" y="6629400"/>
            <a:ext cx="9144000" cy="228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37" name="4 Marcador de pie de página"/>
          <p:cNvSpPr txBox="1">
            <a:spLocks/>
          </p:cNvSpPr>
          <p:nvPr/>
        </p:nvSpPr>
        <p:spPr bwMode="gray">
          <a:xfrm>
            <a:off x="6553200" y="6172200"/>
            <a:ext cx="25908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smtClean="0">
                <a:ln>
                  <a:noFill/>
                </a:ln>
                <a:solidFill>
                  <a:schemeClr val="bg1"/>
                </a:solidFill>
                <a:effectLst/>
                <a:uLnTx/>
                <a:uFillTx/>
                <a:latin typeface="Arial" charset="0"/>
                <a:ea typeface="+mn-ea"/>
                <a:cs typeface="+mn-cs"/>
              </a:rPr>
              <a:t>CERTIFICACIÓN DE LÍDERES</a:t>
            </a:r>
            <a:endParaRPr kumimoji="0" lang="en-US" sz="1200" b="1" i="0" u="none" strike="noStrike" kern="1200" cap="none" spc="0" normalizeH="0" baseline="0" noProof="0" dirty="0">
              <a:ln>
                <a:noFill/>
              </a:ln>
              <a:solidFill>
                <a:schemeClr val="bg1"/>
              </a:solidFill>
              <a:effectLst/>
              <a:uLnTx/>
              <a:uFillTx/>
              <a:latin typeface="Arial" charset="0"/>
              <a:ea typeface="+mn-ea"/>
              <a:cs typeface="+mn-cs"/>
            </a:endParaRPr>
          </a:p>
        </p:txBody>
      </p:sp>
      <p:sp>
        <p:nvSpPr>
          <p:cNvPr id="38" name="4 Marcador de pie de página"/>
          <p:cNvSpPr txBox="1">
            <a:spLocks/>
          </p:cNvSpPr>
          <p:nvPr/>
        </p:nvSpPr>
        <p:spPr bwMode="gray">
          <a:xfrm>
            <a:off x="0" y="6324600"/>
            <a:ext cx="990600" cy="533400"/>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smtClean="0">
                <a:ln>
                  <a:noFill/>
                </a:ln>
                <a:solidFill>
                  <a:schemeClr val="tx1"/>
                </a:solidFill>
                <a:effectLst/>
                <a:uLnTx/>
                <a:uFillTx/>
                <a:latin typeface="Arial Black" pitchFamily="34" charset="0"/>
              </a:rPr>
              <a:t>NIVEL IV</a:t>
            </a:r>
            <a:endParaRPr kumimoji="0" lang="en-US" sz="1600" b="1" i="0" u="none" strike="noStrike" kern="1200" cap="none" spc="0" normalizeH="0" baseline="0" noProof="0" dirty="0">
              <a:ln>
                <a:noFill/>
              </a:ln>
              <a:solidFill>
                <a:schemeClr val="tx1"/>
              </a:solidFill>
              <a:effectLst/>
              <a:uLnTx/>
              <a:uFillTx/>
              <a:latin typeface="Arial Black" pitchFamily="34" charset="0"/>
            </a:endParaRPr>
          </a:p>
        </p:txBody>
      </p:sp>
      <p:sp>
        <p:nvSpPr>
          <p:cNvPr id="39" name="4 Marcador de pie de página"/>
          <p:cNvSpPr txBox="1">
            <a:spLocks/>
          </p:cNvSpPr>
          <p:nvPr/>
        </p:nvSpPr>
        <p:spPr bwMode="auto">
          <a:xfrm>
            <a:off x="990600" y="6324600"/>
            <a:ext cx="5410200" cy="304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err="1" smtClean="0">
                <a:ln>
                  <a:noFill/>
                </a:ln>
                <a:solidFill>
                  <a:schemeClr val="bg1"/>
                </a:solidFill>
                <a:effectLst/>
                <a:uLnTx/>
                <a:uFillTx/>
                <a:latin typeface="Arial" charset="0"/>
                <a:ea typeface="+mn-ea"/>
                <a:cs typeface="+mn-cs"/>
              </a:rPr>
              <a:t>Cómo</a:t>
            </a:r>
            <a:r>
              <a:rPr kumimoji="0" lang="en-US" sz="1600" b="0" i="0" u="none" strike="noStrike" kern="1200" cap="none" spc="0" normalizeH="0" baseline="0" noProof="0" dirty="0" smtClean="0">
                <a:ln>
                  <a:noFill/>
                </a:ln>
                <a:solidFill>
                  <a:schemeClr val="bg1"/>
                </a:solidFill>
                <a:effectLst/>
                <a:uLnTx/>
                <a:uFillTx/>
                <a:latin typeface="Arial" charset="0"/>
                <a:ea typeface="+mn-ea"/>
                <a:cs typeface="+mn-cs"/>
              </a:rPr>
              <a:t> </a:t>
            </a:r>
            <a:r>
              <a:rPr kumimoji="0" lang="en-US" sz="1600" b="0" i="0" u="none" strike="noStrike" kern="1200" cap="none" spc="0" normalizeH="0" baseline="0" noProof="0" dirty="0" err="1" smtClean="0">
                <a:ln>
                  <a:noFill/>
                </a:ln>
                <a:solidFill>
                  <a:schemeClr val="bg1"/>
                </a:solidFill>
                <a:effectLst/>
                <a:uLnTx/>
                <a:uFillTx/>
                <a:latin typeface="Arial" charset="0"/>
                <a:ea typeface="+mn-ea"/>
                <a:cs typeface="+mn-cs"/>
              </a:rPr>
              <a:t>alcanzar</a:t>
            </a:r>
            <a:r>
              <a:rPr kumimoji="0" lang="en-US" sz="1600" b="0" i="0" u="none" strike="noStrike" kern="1200" cap="none" spc="0" normalizeH="0" baseline="0" noProof="0" dirty="0" smtClean="0">
                <a:ln>
                  <a:noFill/>
                </a:ln>
                <a:solidFill>
                  <a:schemeClr val="bg1"/>
                </a:solidFill>
                <a:effectLst/>
                <a:uLnTx/>
                <a:uFillTx/>
                <a:latin typeface="Arial" charset="0"/>
                <a:ea typeface="+mn-ea"/>
                <a:cs typeface="+mn-cs"/>
              </a:rPr>
              <a:t> los </a:t>
            </a:r>
            <a:r>
              <a:rPr kumimoji="0" lang="en-US" sz="1600" b="0" i="0" u="none" strike="noStrike" kern="1200" cap="none" spc="0" normalizeH="0" baseline="0" noProof="0" dirty="0" err="1" smtClean="0">
                <a:ln>
                  <a:noFill/>
                </a:ln>
                <a:solidFill>
                  <a:schemeClr val="bg1"/>
                </a:solidFill>
                <a:effectLst/>
                <a:uLnTx/>
                <a:uFillTx/>
                <a:latin typeface="Arial" charset="0"/>
                <a:ea typeface="+mn-ea"/>
                <a:cs typeface="+mn-cs"/>
              </a:rPr>
              <a:t>diezmos</a:t>
            </a:r>
            <a:r>
              <a:rPr kumimoji="0" lang="en-US" sz="1600" b="0" i="0" u="none" strike="noStrike" kern="1200" cap="none" spc="0" normalizeH="0" baseline="0" noProof="0" dirty="0" smtClean="0">
                <a:ln>
                  <a:noFill/>
                </a:ln>
                <a:solidFill>
                  <a:schemeClr val="bg1"/>
                </a:solidFill>
                <a:effectLst/>
                <a:uLnTx/>
                <a:uFillTx/>
                <a:latin typeface="Arial" charset="0"/>
                <a:ea typeface="+mn-ea"/>
                <a:cs typeface="+mn-cs"/>
              </a:rPr>
              <a:t> en</a:t>
            </a:r>
            <a:r>
              <a:rPr kumimoji="0" lang="en-US" sz="1600" b="0" i="0" u="none" strike="noStrike" kern="1200" cap="none" spc="0" normalizeH="0" noProof="0" dirty="0" smtClean="0">
                <a:ln>
                  <a:noFill/>
                </a:ln>
                <a:solidFill>
                  <a:schemeClr val="bg1"/>
                </a:solidFill>
                <a:effectLst/>
                <a:uLnTx/>
                <a:uFillTx/>
                <a:latin typeface="Arial" charset="0"/>
                <a:ea typeface="+mn-ea"/>
                <a:cs typeface="+mn-cs"/>
              </a:rPr>
              <a:t> el G.P.</a:t>
            </a:r>
            <a:endParaRPr kumimoji="0" lang="en-US" sz="1600" b="0" i="0" u="none" strike="noStrike" kern="1200" cap="none" spc="0" normalizeH="0" baseline="0" noProof="0" dirty="0">
              <a:ln>
                <a:noFill/>
              </a:ln>
              <a:solidFill>
                <a:schemeClr val="bg1"/>
              </a:solidFill>
              <a:effectLst/>
              <a:uLnTx/>
              <a:uFillTx/>
              <a:latin typeface="Arial" charset="0"/>
              <a:ea typeface="+mn-ea"/>
              <a:cs typeface="+mn-cs"/>
            </a:endParaRPr>
          </a:p>
        </p:txBody>
      </p:sp>
      <p:sp>
        <p:nvSpPr>
          <p:cNvPr id="40" name="4 Marcador de pie de página"/>
          <p:cNvSpPr>
            <a:spLocks noGrp="1"/>
          </p:cNvSpPr>
          <p:nvPr>
            <p:ph type="ftr" sz="quarter" idx="11"/>
          </p:nvPr>
        </p:nvSpPr>
        <p:spPr>
          <a:xfrm>
            <a:off x="990600" y="6629400"/>
            <a:ext cx="8153400" cy="228600"/>
          </a:xfrm>
        </p:spPr>
        <p:txBody>
          <a:bodyPr anchor="ctr"/>
          <a:lstStyle/>
          <a:p>
            <a:r>
              <a:rPr lang="en-US" sz="1200" dirty="0" smtClean="0">
                <a:solidFill>
                  <a:schemeClr val="bg1"/>
                </a:solidFill>
              </a:rPr>
              <a:t>UNION  VENEZOLANA ORIENTAL</a:t>
            </a:r>
            <a:endParaRPr lang="en-US" sz="1200" dirty="0">
              <a:solidFill>
                <a:schemeClr val="bg1"/>
              </a:solidFill>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dissolve">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1987">
                                            <p:txEl>
                                              <p:pRg st="1" end="1"/>
                                            </p:txEl>
                                          </p:spTgt>
                                        </p:tgtEl>
                                        <p:attrNameLst>
                                          <p:attrName>style.visibility</p:attrName>
                                        </p:attrNameLst>
                                      </p:cBhvr>
                                      <p:to>
                                        <p:strVal val="visible"/>
                                      </p:to>
                                    </p:set>
                                    <p:anim calcmode="lin" valueType="num">
                                      <p:cBhvr additive="base">
                                        <p:cTn id="17" dur="500" fill="hold"/>
                                        <p:tgtEl>
                                          <p:spTgt spid="4198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1987">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1987">
                                            <p:txEl>
                                              <p:pRg st="2" end="2"/>
                                            </p:txEl>
                                          </p:spTgt>
                                        </p:tgtEl>
                                        <p:attrNameLst>
                                          <p:attrName>style.visibility</p:attrName>
                                        </p:attrNameLst>
                                      </p:cBhvr>
                                      <p:to>
                                        <p:strVal val="visible"/>
                                      </p:to>
                                    </p:set>
                                    <p:anim calcmode="lin" valueType="num">
                                      <p:cBhvr additive="base">
                                        <p:cTn id="21" dur="500" fill="hold"/>
                                        <p:tgtEl>
                                          <p:spTgt spid="41987">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1987">
                                            <p:txEl>
                                              <p:pRg st="2" end="2"/>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1987">
                                            <p:txEl>
                                              <p:pRg st="3" end="3"/>
                                            </p:txEl>
                                          </p:spTgt>
                                        </p:tgtEl>
                                        <p:attrNameLst>
                                          <p:attrName>style.visibility</p:attrName>
                                        </p:attrNameLst>
                                      </p:cBhvr>
                                      <p:to>
                                        <p:strVal val="visible"/>
                                      </p:to>
                                    </p:set>
                                    <p:anim calcmode="lin" valueType="num">
                                      <p:cBhvr additive="base">
                                        <p:cTn id="25" dur="500" fill="hold"/>
                                        <p:tgtEl>
                                          <p:spTgt spid="4198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1987">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1987">
                                            <p:txEl>
                                              <p:pRg st="4" end="4"/>
                                            </p:txEl>
                                          </p:spTgt>
                                        </p:tgtEl>
                                        <p:attrNameLst>
                                          <p:attrName>style.visibility</p:attrName>
                                        </p:attrNameLst>
                                      </p:cBhvr>
                                      <p:to>
                                        <p:strVal val="visible"/>
                                      </p:to>
                                    </p:set>
                                    <p:anim calcmode="lin" valueType="num">
                                      <p:cBhvr additive="base">
                                        <p:cTn id="29" dur="500" fill="hold"/>
                                        <p:tgtEl>
                                          <p:spTgt spid="41987">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1987">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1987">
                                            <p:txEl>
                                              <p:pRg st="12" end="12"/>
                                            </p:txEl>
                                          </p:spTgt>
                                        </p:tgtEl>
                                        <p:attrNameLst>
                                          <p:attrName>style.visibility</p:attrName>
                                        </p:attrNameLst>
                                      </p:cBhvr>
                                      <p:to>
                                        <p:strVal val="visible"/>
                                      </p:to>
                                    </p:set>
                                    <p:anim calcmode="lin" valueType="num">
                                      <p:cBhvr additive="base">
                                        <p:cTn id="33" dur="500" fill="hold"/>
                                        <p:tgtEl>
                                          <p:spTgt spid="41987">
                                            <p:txEl>
                                              <p:pRg st="12" end="12"/>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1987">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p:bldP spid="2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24 Imagen" descr="dinero.bmp"/>
          <p:cNvPicPr>
            <a:picLocks noChangeAspect="1"/>
          </p:cNvPicPr>
          <p:nvPr/>
        </p:nvPicPr>
        <p:blipFill>
          <a:blip r:embed="rId2" cstate="print">
            <a:duotone>
              <a:schemeClr val="accent3">
                <a:shade val="45000"/>
                <a:satMod val="135000"/>
              </a:schemeClr>
              <a:prstClr val="white"/>
            </a:duotone>
          </a:blip>
          <a:stretch>
            <a:fillRect/>
          </a:stretch>
        </p:blipFill>
        <p:spPr>
          <a:xfrm>
            <a:off x="533399" y="1524000"/>
            <a:ext cx="7151913" cy="4800600"/>
          </a:xfrm>
          <a:prstGeom prst="ellipse">
            <a:avLst/>
          </a:prstGeom>
          <a:ln>
            <a:noFill/>
          </a:ln>
          <a:effectLst>
            <a:softEdge rad="112500"/>
          </a:effectLst>
        </p:spPr>
      </p:pic>
      <p:sp>
        <p:nvSpPr>
          <p:cNvPr id="41986" name="Rectangle 2"/>
          <p:cNvSpPr>
            <a:spLocks noGrp="1" noChangeArrowheads="1"/>
          </p:cNvSpPr>
          <p:nvPr>
            <p:ph type="title"/>
          </p:nvPr>
        </p:nvSpPr>
        <p:spPr/>
        <p:txBody>
          <a:bodyPr/>
          <a:lstStyle/>
          <a:p>
            <a:r>
              <a:rPr lang="en-US" dirty="0" smtClean="0"/>
              <a:t>LOS DIEZMOS EN EL G.P.</a:t>
            </a:r>
            <a:endParaRPr lang="en-US" dirty="0"/>
          </a:p>
        </p:txBody>
      </p:sp>
      <p:grpSp>
        <p:nvGrpSpPr>
          <p:cNvPr id="3" name="14 Grupo"/>
          <p:cNvGrpSpPr/>
          <p:nvPr/>
        </p:nvGrpSpPr>
        <p:grpSpPr>
          <a:xfrm>
            <a:off x="-110010" y="2209800"/>
            <a:ext cx="1332948" cy="2215991"/>
            <a:chOff x="1610719" y="831037"/>
            <a:chExt cx="980081" cy="2321479"/>
          </a:xfrm>
        </p:grpSpPr>
        <p:grpSp>
          <p:nvGrpSpPr>
            <p:cNvPr id="4" name="Group 3"/>
            <p:cNvGrpSpPr>
              <a:grpSpLocks/>
            </p:cNvGrpSpPr>
            <p:nvPr/>
          </p:nvGrpSpPr>
          <p:grpSpPr bwMode="auto">
            <a:xfrm>
              <a:off x="1828800" y="1795463"/>
              <a:ext cx="762000" cy="665162"/>
              <a:chOff x="1110" y="2656"/>
              <a:chExt cx="1549" cy="1351"/>
            </a:xfrm>
          </p:grpSpPr>
          <p:sp>
            <p:nvSpPr>
              <p:cNvPr id="18"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a:effectLst/>
            </p:spPr>
            <p:txBody>
              <a:bodyPr wrap="none" anchor="ctr"/>
              <a:lstStyle/>
              <a:p>
                <a:pPr algn="ctr"/>
                <a:endParaRPr lang="es-HN" sz="48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sp>
            <p:nvSpPr>
              <p:cNvPr id="19"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p:spPr>
            <p:txBody>
              <a:bodyPr wrap="none" anchor="ctr"/>
              <a:lstStyle/>
              <a:p>
                <a:pPr algn="ctr"/>
                <a:endParaRPr lang="es-HN" sz="48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sp>
            <p:nvSpPr>
              <p:cNvPr id="20" name="AutoShape 6"/>
              <p:cNvSpPr>
                <a:spLocks noChangeArrowheads="1"/>
              </p:cNvSpPr>
              <p:nvPr/>
            </p:nvSpPr>
            <p:spPr bwMode="gray">
              <a:xfrm>
                <a:off x="1200" y="2736"/>
                <a:ext cx="1350" cy="1168"/>
              </a:xfrm>
              <a:prstGeom prst="hexagon">
                <a:avLst>
                  <a:gd name="adj" fmla="val 28896"/>
                  <a:gd name="vf" fmla="val 115470"/>
                </a:avLst>
              </a:prstGeom>
              <a:gradFill rotWithShape="1">
                <a:gsLst>
                  <a:gs pos="0">
                    <a:schemeClr val="accent2">
                      <a:gamma/>
                      <a:shade val="46275"/>
                      <a:invGamma/>
                    </a:schemeClr>
                  </a:gs>
                  <a:gs pos="100000">
                    <a:schemeClr val="accent2"/>
                  </a:gs>
                </a:gsLst>
                <a:lin ang="2700000" scaled="1"/>
              </a:gradFill>
              <a:ln w="9525">
                <a:solidFill>
                  <a:schemeClr val="tx1"/>
                </a:solidFill>
                <a:miter lim="800000"/>
                <a:headEnd/>
                <a:tailEnd/>
              </a:ln>
              <a:effectLst/>
            </p:spPr>
            <p:txBody>
              <a:bodyPr wrap="none" anchor="ctr"/>
              <a:lstStyle/>
              <a:p>
                <a:pPr algn="ctr"/>
                <a:endParaRPr lang="es-HN" sz="48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grpSp>
        <p:sp>
          <p:nvSpPr>
            <p:cNvPr id="17" name="Text Box 13"/>
            <p:cNvSpPr txBox="1">
              <a:spLocks noChangeArrowheads="1"/>
            </p:cNvSpPr>
            <p:nvPr/>
          </p:nvSpPr>
          <p:spPr bwMode="gray">
            <a:xfrm>
              <a:off x="1610719" y="831037"/>
              <a:ext cx="977333" cy="2321479"/>
            </a:xfrm>
            <a:prstGeom prst="rect">
              <a:avLst/>
            </a:prstGeom>
            <a:noFill/>
            <a:ln w="9525" algn="ctr">
              <a:noFill/>
              <a:miter lim="800000"/>
              <a:headEnd/>
              <a:tailEnd/>
            </a:ln>
            <a:effectLst/>
          </p:spPr>
          <p:txBody>
            <a:bodyPr wrap="none">
              <a:spAutoFit/>
            </a:bodyPr>
            <a:lstStyle/>
            <a:p>
              <a:pPr algn="ctr" eaLnBrk="0" hangingPunct="0"/>
              <a:r>
                <a:rPr lang="en-US" sz="13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roadway" pitchFamily="82" charset="0"/>
                </a:rPr>
                <a:t>9</a:t>
              </a:r>
              <a:endParaRPr lang="en-US" sz="13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roadway" pitchFamily="82" charset="0"/>
              </a:endParaRPr>
            </a:p>
          </p:txBody>
        </p:sp>
      </p:grpSp>
      <p:pic>
        <p:nvPicPr>
          <p:cNvPr id="21" name="Picture 17" descr="G:\Multimedia 2007 Trabajos\Division Interamericana\LOG OF 3.png"/>
          <p:cNvPicPr>
            <a:picLocks noChangeAspect="1" noChangeArrowheads="1"/>
          </p:cNvPicPr>
          <p:nvPr/>
        </p:nvPicPr>
        <p:blipFill>
          <a:blip r:embed="rId3" cstate="print"/>
          <a:srcRect l="3030" t="13880" r="6061" b="24430"/>
          <a:stretch>
            <a:fillRect/>
          </a:stretch>
        </p:blipFill>
        <p:spPr bwMode="auto">
          <a:xfrm>
            <a:off x="8077200" y="5551714"/>
            <a:ext cx="673100" cy="57694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3" name="Picture 2" descr="H:\grupos pequeños\logoPC GALA.png"/>
          <p:cNvPicPr>
            <a:picLocks noChangeAspect="1" noChangeArrowheads="1"/>
          </p:cNvPicPr>
          <p:nvPr/>
        </p:nvPicPr>
        <p:blipFill>
          <a:blip r:embed="rId4" cstate="print"/>
          <a:srcRect/>
          <a:stretch>
            <a:fillRect/>
          </a:stretch>
        </p:blipFill>
        <p:spPr bwMode="auto">
          <a:xfrm>
            <a:off x="7772400" y="39189"/>
            <a:ext cx="1371600" cy="1332411"/>
          </a:xfrm>
          <a:prstGeom prst="rect">
            <a:avLst/>
          </a:prstGeom>
          <a:ln>
            <a:noFill/>
          </a:ln>
          <a:effectLst>
            <a:outerShdw blurRad="292100" dist="139700" dir="2700000" algn="tl" rotWithShape="0">
              <a:srgbClr val="333333">
                <a:alpha val="65000"/>
              </a:srgbClr>
            </a:outerShdw>
          </a:effectLst>
        </p:spPr>
      </p:pic>
      <p:sp>
        <p:nvSpPr>
          <p:cNvPr id="28" name="Rectangle 3"/>
          <p:cNvSpPr txBox="1">
            <a:spLocks noChangeArrowheads="1"/>
          </p:cNvSpPr>
          <p:nvPr/>
        </p:nvSpPr>
        <p:spPr bwMode="auto">
          <a:xfrm>
            <a:off x="1143000" y="914400"/>
            <a:ext cx="7772400" cy="5105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1" indent="0" algn="just" defTabSz="914400" rtl="0" eaLnBrk="1" fontAlgn="base" latinLnBrk="0" hangingPunct="1">
              <a:lnSpc>
                <a:spcPct val="100000"/>
              </a:lnSpc>
              <a:spcBef>
                <a:spcPts val="600"/>
              </a:spcBef>
              <a:spcAft>
                <a:spcPts val="600"/>
              </a:spcAft>
              <a:buClr>
                <a:schemeClr val="accent1"/>
              </a:buClr>
              <a:buSzTx/>
              <a:buFont typeface="Wingdings" pitchFamily="2" charset="2"/>
              <a:buNone/>
              <a:tabLst/>
              <a:defRPr/>
            </a:pPr>
            <a:r>
              <a:rPr kumimoji="0" lang="es-ES_tradnl" sz="4000" b="1" i="0" u="none" strike="noStrike" kern="1200" cap="none" spc="0" normalizeH="0" baseline="0" noProof="0" dirty="0" smtClean="0">
                <a:ln>
                  <a:noFill/>
                </a:ln>
                <a:solidFill>
                  <a:srgbClr val="000000"/>
                </a:solidFill>
                <a:effectLst/>
                <a:uLnTx/>
                <a:uFillTx/>
                <a:latin typeface="Arial" charset="0"/>
                <a:ea typeface="+mn-ea"/>
                <a:cs typeface="+mn-cs"/>
              </a:rPr>
              <a:t>Elena</a:t>
            </a:r>
            <a:r>
              <a:rPr kumimoji="0" lang="es-ES_tradnl" sz="4000" b="1" i="0" u="none" strike="noStrike" kern="1200" cap="none" spc="0" normalizeH="0" noProof="0" dirty="0" smtClean="0">
                <a:ln>
                  <a:noFill/>
                </a:ln>
                <a:solidFill>
                  <a:srgbClr val="000000"/>
                </a:solidFill>
                <a:effectLst/>
                <a:uLnTx/>
                <a:uFillTx/>
                <a:latin typeface="Arial" charset="0"/>
                <a:ea typeface="+mn-ea"/>
                <a:cs typeface="+mn-cs"/>
              </a:rPr>
              <a:t> de White escribió:</a:t>
            </a:r>
            <a:endParaRPr kumimoji="0" lang="es-ES_tradnl" sz="4000" b="1" i="0" u="none" strike="noStrike" kern="1200" cap="none" spc="0" normalizeH="0" baseline="0" noProof="0" dirty="0" smtClean="0">
              <a:ln>
                <a:noFill/>
              </a:ln>
              <a:solidFill>
                <a:srgbClr val="000000"/>
              </a:solidFill>
              <a:effectLst/>
              <a:uLnTx/>
              <a:uFillTx/>
              <a:latin typeface="Arial" charset="0"/>
              <a:ea typeface="+mn-ea"/>
              <a:cs typeface="+mn-cs"/>
            </a:endParaRPr>
          </a:p>
          <a:p>
            <a:pPr marL="400050" marR="0" lvl="2" indent="0" algn="just" defTabSz="914400" rtl="0" eaLnBrk="1" fontAlgn="base" latinLnBrk="0" hangingPunct="1">
              <a:lnSpc>
                <a:spcPct val="100000"/>
              </a:lnSpc>
              <a:spcBef>
                <a:spcPts val="600"/>
              </a:spcBef>
              <a:spcAft>
                <a:spcPts val="600"/>
              </a:spcAft>
              <a:buClr>
                <a:schemeClr val="tx1"/>
              </a:buClr>
              <a:buSzTx/>
              <a:buFontTx/>
              <a:buNone/>
              <a:tabLst/>
              <a:defRPr/>
            </a:pPr>
            <a:r>
              <a:rPr kumimoji="0" lang="es-ES_tradnl" sz="3200" b="1" i="0" u="none" strike="noStrike" kern="1200" cap="none" spc="0" normalizeH="0" baseline="0" noProof="0" dirty="0" smtClean="0">
                <a:ln>
                  <a:noFill/>
                </a:ln>
                <a:solidFill>
                  <a:srgbClr val="000000"/>
                </a:solidFill>
                <a:effectLst/>
                <a:uLnTx/>
                <a:uFillTx/>
                <a:latin typeface="Arial" charset="0"/>
                <a:ea typeface="+mn-ea"/>
                <a:cs typeface="+mn-cs"/>
              </a:rPr>
              <a:t>“Es parte de vuestra</a:t>
            </a:r>
            <a:r>
              <a:rPr kumimoji="0" lang="es-ES_tradnl" sz="3200" b="1" i="0" u="none" strike="noStrike" kern="1200" cap="none" spc="0" normalizeH="0" noProof="0" dirty="0" smtClean="0">
                <a:ln>
                  <a:noFill/>
                </a:ln>
                <a:solidFill>
                  <a:srgbClr val="000000"/>
                </a:solidFill>
                <a:effectLst/>
                <a:uLnTx/>
                <a:uFillTx/>
                <a:latin typeface="Arial" charset="0"/>
                <a:ea typeface="+mn-ea"/>
                <a:cs typeface="+mn-cs"/>
              </a:rPr>
              <a:t> obra enseñar a los que traéis a la verdad a dar el diezmo a la tesorería, como un reconocimiento de su dependencia de Dios. </a:t>
            </a:r>
          </a:p>
        </p:txBody>
      </p:sp>
      <p:grpSp>
        <p:nvGrpSpPr>
          <p:cNvPr id="22" name="21 Grupo"/>
          <p:cNvGrpSpPr/>
          <p:nvPr/>
        </p:nvGrpSpPr>
        <p:grpSpPr>
          <a:xfrm>
            <a:off x="0" y="6172200"/>
            <a:ext cx="9144000" cy="457200"/>
            <a:chOff x="0" y="6324600"/>
            <a:chExt cx="9144000" cy="533400"/>
          </a:xfrm>
        </p:grpSpPr>
        <p:sp>
          <p:nvSpPr>
            <p:cNvPr id="26" name="25 Rectángulo"/>
            <p:cNvSpPr/>
            <p:nvPr/>
          </p:nvSpPr>
          <p:spPr>
            <a:xfrm>
              <a:off x="0" y="6477000"/>
              <a:ext cx="6553200" cy="381000"/>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35" name="34 Recortar rectángulo de esquina sencilla"/>
            <p:cNvSpPr/>
            <p:nvPr/>
          </p:nvSpPr>
          <p:spPr>
            <a:xfrm flipH="1">
              <a:off x="6324600" y="6324600"/>
              <a:ext cx="2819400" cy="533400"/>
            </a:xfrm>
            <a:prstGeom prst="snip1Rect">
              <a:avLst>
                <a:gd name="adj" fmla="val 50000"/>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grpSp>
      <p:sp>
        <p:nvSpPr>
          <p:cNvPr id="36" name="35 Rectángulo"/>
          <p:cNvSpPr/>
          <p:nvPr/>
        </p:nvSpPr>
        <p:spPr>
          <a:xfrm>
            <a:off x="0" y="6629400"/>
            <a:ext cx="9144000" cy="228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37" name="4 Marcador de pie de página"/>
          <p:cNvSpPr txBox="1">
            <a:spLocks/>
          </p:cNvSpPr>
          <p:nvPr/>
        </p:nvSpPr>
        <p:spPr bwMode="gray">
          <a:xfrm>
            <a:off x="6553200" y="6172200"/>
            <a:ext cx="25908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smtClean="0">
                <a:ln>
                  <a:noFill/>
                </a:ln>
                <a:solidFill>
                  <a:schemeClr val="bg1"/>
                </a:solidFill>
                <a:effectLst/>
                <a:uLnTx/>
                <a:uFillTx/>
                <a:latin typeface="Arial" charset="0"/>
                <a:ea typeface="+mn-ea"/>
                <a:cs typeface="+mn-cs"/>
              </a:rPr>
              <a:t>CERTIFICACIÓN DE LÍDERES</a:t>
            </a:r>
            <a:endParaRPr kumimoji="0" lang="en-US" sz="1200" b="1" i="0" u="none" strike="noStrike" kern="1200" cap="none" spc="0" normalizeH="0" baseline="0" noProof="0" dirty="0">
              <a:ln>
                <a:noFill/>
              </a:ln>
              <a:solidFill>
                <a:schemeClr val="bg1"/>
              </a:solidFill>
              <a:effectLst/>
              <a:uLnTx/>
              <a:uFillTx/>
              <a:latin typeface="Arial" charset="0"/>
              <a:ea typeface="+mn-ea"/>
              <a:cs typeface="+mn-cs"/>
            </a:endParaRPr>
          </a:p>
        </p:txBody>
      </p:sp>
      <p:sp>
        <p:nvSpPr>
          <p:cNvPr id="38" name="4 Marcador de pie de página"/>
          <p:cNvSpPr txBox="1">
            <a:spLocks/>
          </p:cNvSpPr>
          <p:nvPr/>
        </p:nvSpPr>
        <p:spPr bwMode="gray">
          <a:xfrm>
            <a:off x="0" y="6324600"/>
            <a:ext cx="990600" cy="533400"/>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smtClean="0">
                <a:ln>
                  <a:noFill/>
                </a:ln>
                <a:solidFill>
                  <a:schemeClr val="tx1"/>
                </a:solidFill>
                <a:effectLst/>
                <a:uLnTx/>
                <a:uFillTx/>
                <a:latin typeface="Arial Black" pitchFamily="34" charset="0"/>
              </a:rPr>
              <a:t>NIVEL IV</a:t>
            </a:r>
            <a:endParaRPr kumimoji="0" lang="en-US" sz="1600" b="1" i="0" u="none" strike="noStrike" kern="1200" cap="none" spc="0" normalizeH="0" baseline="0" noProof="0" dirty="0">
              <a:ln>
                <a:noFill/>
              </a:ln>
              <a:solidFill>
                <a:schemeClr val="tx1"/>
              </a:solidFill>
              <a:effectLst/>
              <a:uLnTx/>
              <a:uFillTx/>
              <a:latin typeface="Arial Black" pitchFamily="34" charset="0"/>
            </a:endParaRPr>
          </a:p>
        </p:txBody>
      </p:sp>
      <p:sp>
        <p:nvSpPr>
          <p:cNvPr id="39" name="4 Marcador de pie de página"/>
          <p:cNvSpPr txBox="1">
            <a:spLocks/>
          </p:cNvSpPr>
          <p:nvPr/>
        </p:nvSpPr>
        <p:spPr bwMode="auto">
          <a:xfrm>
            <a:off x="990600" y="6324600"/>
            <a:ext cx="5410200" cy="304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err="1" smtClean="0">
                <a:ln>
                  <a:noFill/>
                </a:ln>
                <a:solidFill>
                  <a:schemeClr val="bg1"/>
                </a:solidFill>
                <a:effectLst/>
                <a:uLnTx/>
                <a:uFillTx/>
                <a:latin typeface="Arial" charset="0"/>
                <a:ea typeface="+mn-ea"/>
                <a:cs typeface="+mn-cs"/>
              </a:rPr>
              <a:t>Cómo</a:t>
            </a:r>
            <a:r>
              <a:rPr kumimoji="0" lang="en-US" sz="1600" b="0" i="0" u="none" strike="noStrike" kern="1200" cap="none" spc="0" normalizeH="0" baseline="0" noProof="0" dirty="0" smtClean="0">
                <a:ln>
                  <a:noFill/>
                </a:ln>
                <a:solidFill>
                  <a:schemeClr val="bg1"/>
                </a:solidFill>
                <a:effectLst/>
                <a:uLnTx/>
                <a:uFillTx/>
                <a:latin typeface="Arial" charset="0"/>
                <a:ea typeface="+mn-ea"/>
                <a:cs typeface="+mn-cs"/>
              </a:rPr>
              <a:t> </a:t>
            </a:r>
            <a:r>
              <a:rPr kumimoji="0" lang="en-US" sz="1600" b="0" i="0" u="none" strike="noStrike" kern="1200" cap="none" spc="0" normalizeH="0" baseline="0" noProof="0" dirty="0" err="1" smtClean="0">
                <a:ln>
                  <a:noFill/>
                </a:ln>
                <a:solidFill>
                  <a:schemeClr val="bg1"/>
                </a:solidFill>
                <a:effectLst/>
                <a:uLnTx/>
                <a:uFillTx/>
                <a:latin typeface="Arial" charset="0"/>
                <a:ea typeface="+mn-ea"/>
                <a:cs typeface="+mn-cs"/>
              </a:rPr>
              <a:t>alcanzar</a:t>
            </a:r>
            <a:r>
              <a:rPr kumimoji="0" lang="en-US" sz="1600" b="0" i="0" u="none" strike="noStrike" kern="1200" cap="none" spc="0" normalizeH="0" baseline="0" noProof="0" dirty="0" smtClean="0">
                <a:ln>
                  <a:noFill/>
                </a:ln>
                <a:solidFill>
                  <a:schemeClr val="bg1"/>
                </a:solidFill>
                <a:effectLst/>
                <a:uLnTx/>
                <a:uFillTx/>
                <a:latin typeface="Arial" charset="0"/>
                <a:ea typeface="+mn-ea"/>
                <a:cs typeface="+mn-cs"/>
              </a:rPr>
              <a:t> los </a:t>
            </a:r>
            <a:r>
              <a:rPr kumimoji="0" lang="en-US" sz="1600" b="0" i="0" u="none" strike="noStrike" kern="1200" cap="none" spc="0" normalizeH="0" baseline="0" noProof="0" dirty="0" err="1" smtClean="0">
                <a:ln>
                  <a:noFill/>
                </a:ln>
                <a:solidFill>
                  <a:schemeClr val="bg1"/>
                </a:solidFill>
                <a:effectLst/>
                <a:uLnTx/>
                <a:uFillTx/>
                <a:latin typeface="Arial" charset="0"/>
                <a:ea typeface="+mn-ea"/>
                <a:cs typeface="+mn-cs"/>
              </a:rPr>
              <a:t>diezmos</a:t>
            </a:r>
            <a:r>
              <a:rPr kumimoji="0" lang="en-US" sz="1600" b="0" i="0" u="none" strike="noStrike" kern="1200" cap="none" spc="0" normalizeH="0" baseline="0" noProof="0" dirty="0" smtClean="0">
                <a:ln>
                  <a:noFill/>
                </a:ln>
                <a:solidFill>
                  <a:schemeClr val="bg1"/>
                </a:solidFill>
                <a:effectLst/>
                <a:uLnTx/>
                <a:uFillTx/>
                <a:latin typeface="Arial" charset="0"/>
                <a:ea typeface="+mn-ea"/>
                <a:cs typeface="+mn-cs"/>
              </a:rPr>
              <a:t> en</a:t>
            </a:r>
            <a:r>
              <a:rPr kumimoji="0" lang="en-US" sz="1600" b="0" i="0" u="none" strike="noStrike" kern="1200" cap="none" spc="0" normalizeH="0" noProof="0" dirty="0" smtClean="0">
                <a:ln>
                  <a:noFill/>
                </a:ln>
                <a:solidFill>
                  <a:schemeClr val="bg1"/>
                </a:solidFill>
                <a:effectLst/>
                <a:uLnTx/>
                <a:uFillTx/>
                <a:latin typeface="Arial" charset="0"/>
                <a:ea typeface="+mn-ea"/>
                <a:cs typeface="+mn-cs"/>
              </a:rPr>
              <a:t> el G.P.</a:t>
            </a:r>
            <a:endParaRPr kumimoji="0" lang="en-US" sz="1600" b="0" i="0" u="none" strike="noStrike" kern="1200" cap="none" spc="0" normalizeH="0" baseline="0" noProof="0" dirty="0">
              <a:ln>
                <a:noFill/>
              </a:ln>
              <a:solidFill>
                <a:schemeClr val="bg1"/>
              </a:solidFill>
              <a:effectLst/>
              <a:uLnTx/>
              <a:uFillTx/>
              <a:latin typeface="Arial" charset="0"/>
              <a:ea typeface="+mn-ea"/>
              <a:cs typeface="+mn-cs"/>
            </a:endParaRPr>
          </a:p>
        </p:txBody>
      </p:sp>
      <p:sp>
        <p:nvSpPr>
          <p:cNvPr id="40" name="4 Marcador de pie de página"/>
          <p:cNvSpPr>
            <a:spLocks noGrp="1"/>
          </p:cNvSpPr>
          <p:nvPr>
            <p:ph type="ftr" sz="quarter" idx="11"/>
          </p:nvPr>
        </p:nvSpPr>
        <p:spPr>
          <a:xfrm>
            <a:off x="990600" y="6629400"/>
            <a:ext cx="8153400" cy="228600"/>
          </a:xfrm>
        </p:spPr>
        <p:txBody>
          <a:bodyPr anchor="ctr"/>
          <a:lstStyle/>
          <a:p>
            <a:r>
              <a:rPr lang="en-US" sz="1200" dirty="0" smtClean="0">
                <a:solidFill>
                  <a:schemeClr val="bg1"/>
                </a:solidFill>
              </a:rPr>
              <a:t>UNION  VENEZOLANA ORIENTAL</a:t>
            </a:r>
            <a:endParaRPr lang="en-US" sz="1200" dirty="0">
              <a:solidFill>
                <a:schemeClr val="bg1"/>
              </a:solidFill>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anim calcmode="lin" valueType="num">
                                      <p:cBhvr additive="base">
                                        <p:cTn id="7"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8">
                                            <p:txEl>
                                              <p:pRg st="1" end="1"/>
                                            </p:txEl>
                                          </p:spTgt>
                                        </p:tgtEl>
                                        <p:attrNameLst>
                                          <p:attrName>style.visibility</p:attrName>
                                        </p:attrNameLst>
                                      </p:cBhvr>
                                      <p:to>
                                        <p:strVal val="visible"/>
                                      </p:to>
                                    </p:set>
                                    <p:anim calcmode="lin" valueType="num">
                                      <p:cBhvr additive="base">
                                        <p:cTn id="13" dur="500" fill="hold"/>
                                        <p:tgtEl>
                                          <p:spTgt spid="28">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8">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uild="p" bldLvl="3"/>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24 Imagen" descr="dinero.bmp"/>
          <p:cNvPicPr>
            <a:picLocks noChangeAspect="1"/>
          </p:cNvPicPr>
          <p:nvPr/>
        </p:nvPicPr>
        <p:blipFill>
          <a:blip r:embed="rId2" cstate="print">
            <a:duotone>
              <a:schemeClr val="accent3">
                <a:shade val="45000"/>
                <a:satMod val="135000"/>
              </a:schemeClr>
              <a:prstClr val="white"/>
            </a:duotone>
          </a:blip>
          <a:stretch>
            <a:fillRect/>
          </a:stretch>
        </p:blipFill>
        <p:spPr>
          <a:xfrm>
            <a:off x="533399" y="1524000"/>
            <a:ext cx="7151913" cy="4800600"/>
          </a:xfrm>
          <a:prstGeom prst="ellipse">
            <a:avLst/>
          </a:prstGeom>
          <a:ln>
            <a:noFill/>
          </a:ln>
          <a:effectLst>
            <a:softEdge rad="112500"/>
          </a:effectLst>
        </p:spPr>
      </p:pic>
      <p:sp>
        <p:nvSpPr>
          <p:cNvPr id="41986" name="Rectangle 2"/>
          <p:cNvSpPr>
            <a:spLocks noGrp="1" noChangeArrowheads="1"/>
          </p:cNvSpPr>
          <p:nvPr>
            <p:ph type="title"/>
          </p:nvPr>
        </p:nvSpPr>
        <p:spPr/>
        <p:txBody>
          <a:bodyPr/>
          <a:lstStyle/>
          <a:p>
            <a:r>
              <a:rPr lang="en-US" dirty="0" smtClean="0"/>
              <a:t>LOS DIEZMOS EN EL G.P.</a:t>
            </a:r>
            <a:endParaRPr lang="en-US" dirty="0"/>
          </a:p>
        </p:txBody>
      </p:sp>
      <p:grpSp>
        <p:nvGrpSpPr>
          <p:cNvPr id="2" name="14 Grupo"/>
          <p:cNvGrpSpPr/>
          <p:nvPr/>
        </p:nvGrpSpPr>
        <p:grpSpPr>
          <a:xfrm>
            <a:off x="-110010" y="2209800"/>
            <a:ext cx="1332948" cy="2215991"/>
            <a:chOff x="1610719" y="831037"/>
            <a:chExt cx="980081" cy="2321479"/>
          </a:xfrm>
        </p:grpSpPr>
        <p:grpSp>
          <p:nvGrpSpPr>
            <p:cNvPr id="3" name="Group 3"/>
            <p:cNvGrpSpPr>
              <a:grpSpLocks/>
            </p:cNvGrpSpPr>
            <p:nvPr/>
          </p:nvGrpSpPr>
          <p:grpSpPr bwMode="auto">
            <a:xfrm>
              <a:off x="1828800" y="1795463"/>
              <a:ext cx="762000" cy="665162"/>
              <a:chOff x="1110" y="2656"/>
              <a:chExt cx="1549" cy="1351"/>
            </a:xfrm>
          </p:grpSpPr>
          <p:sp>
            <p:nvSpPr>
              <p:cNvPr id="18"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a:effectLst/>
            </p:spPr>
            <p:txBody>
              <a:bodyPr wrap="none" anchor="ctr"/>
              <a:lstStyle/>
              <a:p>
                <a:pPr algn="ctr"/>
                <a:endParaRPr lang="es-HN" sz="48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sp>
            <p:nvSpPr>
              <p:cNvPr id="19"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p:spPr>
            <p:txBody>
              <a:bodyPr wrap="none" anchor="ctr"/>
              <a:lstStyle/>
              <a:p>
                <a:pPr algn="ctr"/>
                <a:endParaRPr lang="es-HN" sz="48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sp>
            <p:nvSpPr>
              <p:cNvPr id="20" name="AutoShape 6"/>
              <p:cNvSpPr>
                <a:spLocks noChangeArrowheads="1"/>
              </p:cNvSpPr>
              <p:nvPr/>
            </p:nvSpPr>
            <p:spPr bwMode="gray">
              <a:xfrm>
                <a:off x="1200" y="2736"/>
                <a:ext cx="1350" cy="1168"/>
              </a:xfrm>
              <a:prstGeom prst="hexagon">
                <a:avLst>
                  <a:gd name="adj" fmla="val 28896"/>
                  <a:gd name="vf" fmla="val 115470"/>
                </a:avLst>
              </a:prstGeom>
              <a:gradFill rotWithShape="1">
                <a:gsLst>
                  <a:gs pos="0">
                    <a:schemeClr val="accent2">
                      <a:gamma/>
                      <a:shade val="46275"/>
                      <a:invGamma/>
                    </a:schemeClr>
                  </a:gs>
                  <a:gs pos="100000">
                    <a:schemeClr val="accent2"/>
                  </a:gs>
                </a:gsLst>
                <a:lin ang="2700000" scaled="1"/>
              </a:gradFill>
              <a:ln w="9525">
                <a:solidFill>
                  <a:schemeClr val="tx1"/>
                </a:solidFill>
                <a:miter lim="800000"/>
                <a:headEnd/>
                <a:tailEnd/>
              </a:ln>
              <a:effectLst/>
            </p:spPr>
            <p:txBody>
              <a:bodyPr wrap="none" anchor="ctr"/>
              <a:lstStyle/>
              <a:p>
                <a:pPr algn="ctr"/>
                <a:endParaRPr lang="es-HN" sz="48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grpSp>
        <p:sp>
          <p:nvSpPr>
            <p:cNvPr id="17" name="Text Box 13"/>
            <p:cNvSpPr txBox="1">
              <a:spLocks noChangeArrowheads="1"/>
            </p:cNvSpPr>
            <p:nvPr/>
          </p:nvSpPr>
          <p:spPr bwMode="gray">
            <a:xfrm>
              <a:off x="1610719" y="831037"/>
              <a:ext cx="977333" cy="2321479"/>
            </a:xfrm>
            <a:prstGeom prst="rect">
              <a:avLst/>
            </a:prstGeom>
            <a:noFill/>
            <a:ln w="9525" algn="ctr">
              <a:noFill/>
              <a:miter lim="800000"/>
              <a:headEnd/>
              <a:tailEnd/>
            </a:ln>
            <a:effectLst/>
          </p:spPr>
          <p:txBody>
            <a:bodyPr wrap="none">
              <a:spAutoFit/>
            </a:bodyPr>
            <a:lstStyle/>
            <a:p>
              <a:pPr algn="ctr" eaLnBrk="0" hangingPunct="0"/>
              <a:r>
                <a:rPr lang="en-US" sz="13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roadway" pitchFamily="82" charset="0"/>
                </a:rPr>
                <a:t>9</a:t>
              </a:r>
              <a:endParaRPr lang="en-US" sz="13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roadway" pitchFamily="82" charset="0"/>
              </a:endParaRPr>
            </a:p>
          </p:txBody>
        </p:sp>
      </p:grpSp>
      <p:pic>
        <p:nvPicPr>
          <p:cNvPr id="21" name="Picture 17" descr="G:\Multimedia 2007 Trabajos\Division Interamericana\LOG OF 3.png"/>
          <p:cNvPicPr>
            <a:picLocks noChangeAspect="1" noChangeArrowheads="1"/>
          </p:cNvPicPr>
          <p:nvPr/>
        </p:nvPicPr>
        <p:blipFill>
          <a:blip r:embed="rId3" cstate="print"/>
          <a:srcRect l="3030" t="13880" r="6061" b="24430"/>
          <a:stretch>
            <a:fillRect/>
          </a:stretch>
        </p:blipFill>
        <p:spPr bwMode="auto">
          <a:xfrm>
            <a:off x="8077200" y="5551714"/>
            <a:ext cx="673100" cy="57694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3" name="Picture 2" descr="H:\grupos pequeños\logoPC GALA.png"/>
          <p:cNvPicPr>
            <a:picLocks noChangeAspect="1" noChangeArrowheads="1"/>
          </p:cNvPicPr>
          <p:nvPr/>
        </p:nvPicPr>
        <p:blipFill>
          <a:blip r:embed="rId4" cstate="print"/>
          <a:srcRect/>
          <a:stretch>
            <a:fillRect/>
          </a:stretch>
        </p:blipFill>
        <p:spPr bwMode="auto">
          <a:xfrm>
            <a:off x="7772400" y="39189"/>
            <a:ext cx="1371600" cy="1332411"/>
          </a:xfrm>
          <a:prstGeom prst="rect">
            <a:avLst/>
          </a:prstGeom>
          <a:ln>
            <a:noFill/>
          </a:ln>
          <a:effectLst>
            <a:outerShdw blurRad="292100" dist="139700" dir="2700000" algn="tl" rotWithShape="0">
              <a:srgbClr val="333333">
                <a:alpha val="65000"/>
              </a:srgbClr>
            </a:outerShdw>
          </a:effectLst>
        </p:spPr>
      </p:pic>
      <p:sp>
        <p:nvSpPr>
          <p:cNvPr id="28" name="Rectangle 3"/>
          <p:cNvSpPr txBox="1">
            <a:spLocks noChangeArrowheads="1"/>
          </p:cNvSpPr>
          <p:nvPr/>
        </p:nvSpPr>
        <p:spPr bwMode="auto">
          <a:xfrm>
            <a:off x="1143000" y="914400"/>
            <a:ext cx="7772400" cy="5105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1" indent="0" algn="just" defTabSz="914400" rtl="0" eaLnBrk="1" fontAlgn="base" latinLnBrk="0" hangingPunct="1">
              <a:lnSpc>
                <a:spcPct val="100000"/>
              </a:lnSpc>
              <a:spcBef>
                <a:spcPts val="600"/>
              </a:spcBef>
              <a:spcAft>
                <a:spcPts val="600"/>
              </a:spcAft>
              <a:buClr>
                <a:schemeClr val="accent1"/>
              </a:buClr>
              <a:buSzTx/>
              <a:buFont typeface="Wingdings" pitchFamily="2" charset="2"/>
              <a:buNone/>
              <a:tabLst/>
              <a:defRPr/>
            </a:pPr>
            <a:r>
              <a:rPr kumimoji="0" lang="es-ES_tradnl" sz="3600" b="1" i="0" u="none" strike="noStrike" kern="1200" cap="none" spc="0" normalizeH="0" baseline="0" noProof="0" dirty="0" smtClean="0">
                <a:ln>
                  <a:noFill/>
                </a:ln>
                <a:solidFill>
                  <a:srgbClr val="000000"/>
                </a:solidFill>
                <a:effectLst/>
                <a:uLnTx/>
                <a:uFillTx/>
                <a:latin typeface="Arial" charset="0"/>
                <a:ea typeface="+mn-ea"/>
                <a:cs typeface="+mn-cs"/>
              </a:rPr>
              <a:t>Elena</a:t>
            </a:r>
            <a:r>
              <a:rPr kumimoji="0" lang="es-ES_tradnl" sz="3600" b="1" i="0" u="none" strike="noStrike" kern="1200" cap="none" spc="0" normalizeH="0" noProof="0" dirty="0" smtClean="0">
                <a:ln>
                  <a:noFill/>
                </a:ln>
                <a:solidFill>
                  <a:srgbClr val="000000"/>
                </a:solidFill>
                <a:effectLst/>
                <a:uLnTx/>
                <a:uFillTx/>
                <a:latin typeface="Arial" charset="0"/>
                <a:ea typeface="+mn-ea"/>
                <a:cs typeface="+mn-cs"/>
              </a:rPr>
              <a:t> de White escribió:</a:t>
            </a:r>
            <a:endParaRPr kumimoji="0" lang="es-ES_tradnl" sz="3600" b="1" i="0" u="none" strike="noStrike" kern="1200" cap="none" spc="0" normalizeH="0" baseline="0" noProof="0" dirty="0" smtClean="0">
              <a:ln>
                <a:noFill/>
              </a:ln>
              <a:solidFill>
                <a:srgbClr val="000000"/>
              </a:solidFill>
              <a:effectLst/>
              <a:uLnTx/>
              <a:uFillTx/>
              <a:latin typeface="Arial" charset="0"/>
              <a:ea typeface="+mn-ea"/>
              <a:cs typeface="+mn-cs"/>
            </a:endParaRPr>
          </a:p>
          <a:p>
            <a:pPr marL="400050" marR="0" lvl="2" indent="0" algn="just" defTabSz="914400" rtl="0" eaLnBrk="1" fontAlgn="base" latinLnBrk="0" hangingPunct="1">
              <a:lnSpc>
                <a:spcPct val="100000"/>
              </a:lnSpc>
              <a:spcBef>
                <a:spcPts val="600"/>
              </a:spcBef>
              <a:spcAft>
                <a:spcPts val="600"/>
              </a:spcAft>
              <a:buClr>
                <a:schemeClr val="tx1"/>
              </a:buClr>
              <a:buSzTx/>
              <a:buFontTx/>
              <a:buNone/>
              <a:tabLst/>
              <a:defRPr/>
            </a:pPr>
            <a:r>
              <a:rPr lang="es-ES_tradnl" sz="2800" b="1" baseline="0" dirty="0" smtClean="0">
                <a:solidFill>
                  <a:srgbClr val="000000"/>
                </a:solidFill>
              </a:rPr>
              <a:t>Deben ser plenamente iluminados</a:t>
            </a:r>
            <a:r>
              <a:rPr lang="es-ES_tradnl" sz="2800" b="1" dirty="0" smtClean="0">
                <a:solidFill>
                  <a:srgbClr val="000000"/>
                </a:solidFill>
              </a:rPr>
              <a:t> con respecto a su deber de devolver al Señor lo que le pertenece. El mandamiento de pagar el diezmo es tan sencillo que no hay sombra de excusa por desobedecerlo. Si dejáis sin realizar una parte de las más importantes de vuestra obra</a:t>
            </a:r>
            <a:r>
              <a:rPr kumimoji="0" lang="es-ES_tradnl" sz="2800" b="1" i="0" u="none" strike="noStrike" kern="1200" cap="none" spc="0" normalizeH="0" baseline="0" noProof="0" dirty="0" smtClean="0">
                <a:ln>
                  <a:noFill/>
                </a:ln>
                <a:solidFill>
                  <a:srgbClr val="000000"/>
                </a:solidFill>
                <a:effectLst/>
                <a:uLnTx/>
                <a:uFillTx/>
                <a:latin typeface="Arial" charset="0"/>
                <a:ea typeface="+mn-ea"/>
                <a:cs typeface="+mn-cs"/>
              </a:rPr>
              <a:t>”.</a:t>
            </a:r>
          </a:p>
          <a:p>
            <a:pPr marL="400050" marR="0" lvl="2" indent="0" algn="just" defTabSz="914400" rtl="0" eaLnBrk="1" fontAlgn="base" latinLnBrk="0" hangingPunct="1">
              <a:lnSpc>
                <a:spcPct val="100000"/>
              </a:lnSpc>
              <a:spcBef>
                <a:spcPts val="600"/>
              </a:spcBef>
              <a:spcAft>
                <a:spcPts val="600"/>
              </a:spcAft>
              <a:buClr>
                <a:schemeClr val="tx1"/>
              </a:buClr>
              <a:buSzTx/>
              <a:buFontTx/>
              <a:buNone/>
              <a:tabLst/>
              <a:defRPr/>
            </a:pPr>
            <a:r>
              <a:rPr kumimoji="0" lang="es-ES_tradnl" sz="2800" b="0" i="1" u="none" strike="noStrike" kern="1200" cap="none" spc="0" normalizeH="0" baseline="0" noProof="0" dirty="0" smtClean="0">
                <a:ln>
                  <a:noFill/>
                </a:ln>
                <a:solidFill>
                  <a:srgbClr val="000000"/>
                </a:solidFill>
                <a:effectLst/>
                <a:uLnTx/>
                <a:uFillTx/>
                <a:latin typeface="Garamond" pitchFamily="2" charset="0"/>
                <a:ea typeface="+mn-ea"/>
                <a:cs typeface="+mn-cs"/>
              </a:rPr>
              <a:t>El Evangelismo, p. 185.</a:t>
            </a:r>
          </a:p>
        </p:txBody>
      </p:sp>
      <p:grpSp>
        <p:nvGrpSpPr>
          <p:cNvPr id="4" name="21 Grupo"/>
          <p:cNvGrpSpPr/>
          <p:nvPr/>
        </p:nvGrpSpPr>
        <p:grpSpPr>
          <a:xfrm>
            <a:off x="0" y="6172200"/>
            <a:ext cx="9144000" cy="457200"/>
            <a:chOff x="0" y="6324600"/>
            <a:chExt cx="9144000" cy="533400"/>
          </a:xfrm>
        </p:grpSpPr>
        <p:sp>
          <p:nvSpPr>
            <p:cNvPr id="26" name="25 Rectángulo"/>
            <p:cNvSpPr/>
            <p:nvPr/>
          </p:nvSpPr>
          <p:spPr>
            <a:xfrm>
              <a:off x="0" y="6477000"/>
              <a:ext cx="6553200" cy="381000"/>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35" name="34 Recortar rectángulo de esquina sencilla"/>
            <p:cNvSpPr/>
            <p:nvPr/>
          </p:nvSpPr>
          <p:spPr>
            <a:xfrm flipH="1">
              <a:off x="6324600" y="6324600"/>
              <a:ext cx="2819400" cy="533400"/>
            </a:xfrm>
            <a:prstGeom prst="snip1Rect">
              <a:avLst>
                <a:gd name="adj" fmla="val 50000"/>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grpSp>
      <p:sp>
        <p:nvSpPr>
          <p:cNvPr id="36" name="35 Rectángulo"/>
          <p:cNvSpPr/>
          <p:nvPr/>
        </p:nvSpPr>
        <p:spPr>
          <a:xfrm>
            <a:off x="0" y="6629400"/>
            <a:ext cx="9144000" cy="228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37" name="4 Marcador de pie de página"/>
          <p:cNvSpPr txBox="1">
            <a:spLocks/>
          </p:cNvSpPr>
          <p:nvPr/>
        </p:nvSpPr>
        <p:spPr bwMode="gray">
          <a:xfrm>
            <a:off x="6553200" y="6172200"/>
            <a:ext cx="25908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smtClean="0">
                <a:ln>
                  <a:noFill/>
                </a:ln>
                <a:solidFill>
                  <a:schemeClr val="bg1"/>
                </a:solidFill>
                <a:effectLst/>
                <a:uLnTx/>
                <a:uFillTx/>
                <a:latin typeface="Arial" charset="0"/>
                <a:ea typeface="+mn-ea"/>
                <a:cs typeface="+mn-cs"/>
              </a:rPr>
              <a:t>CERTIFICACIÓN DE LÍDERES</a:t>
            </a:r>
            <a:endParaRPr kumimoji="0" lang="en-US" sz="1200" b="1" i="0" u="none" strike="noStrike" kern="1200" cap="none" spc="0" normalizeH="0" baseline="0" noProof="0" dirty="0">
              <a:ln>
                <a:noFill/>
              </a:ln>
              <a:solidFill>
                <a:schemeClr val="bg1"/>
              </a:solidFill>
              <a:effectLst/>
              <a:uLnTx/>
              <a:uFillTx/>
              <a:latin typeface="Arial" charset="0"/>
              <a:ea typeface="+mn-ea"/>
              <a:cs typeface="+mn-cs"/>
            </a:endParaRPr>
          </a:p>
        </p:txBody>
      </p:sp>
      <p:sp>
        <p:nvSpPr>
          <p:cNvPr id="38" name="4 Marcador de pie de página"/>
          <p:cNvSpPr txBox="1">
            <a:spLocks/>
          </p:cNvSpPr>
          <p:nvPr/>
        </p:nvSpPr>
        <p:spPr bwMode="gray">
          <a:xfrm>
            <a:off x="0" y="6324600"/>
            <a:ext cx="990600" cy="533400"/>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smtClean="0">
                <a:ln>
                  <a:noFill/>
                </a:ln>
                <a:solidFill>
                  <a:schemeClr val="tx1"/>
                </a:solidFill>
                <a:effectLst/>
                <a:uLnTx/>
                <a:uFillTx/>
                <a:latin typeface="Arial Black" pitchFamily="34" charset="0"/>
              </a:rPr>
              <a:t>NIVEL IV</a:t>
            </a:r>
            <a:endParaRPr kumimoji="0" lang="en-US" sz="1600" b="1" i="0" u="none" strike="noStrike" kern="1200" cap="none" spc="0" normalizeH="0" baseline="0" noProof="0" dirty="0">
              <a:ln>
                <a:noFill/>
              </a:ln>
              <a:solidFill>
                <a:schemeClr val="tx1"/>
              </a:solidFill>
              <a:effectLst/>
              <a:uLnTx/>
              <a:uFillTx/>
              <a:latin typeface="Arial Black" pitchFamily="34" charset="0"/>
            </a:endParaRPr>
          </a:p>
        </p:txBody>
      </p:sp>
      <p:sp>
        <p:nvSpPr>
          <p:cNvPr id="39" name="4 Marcador de pie de página"/>
          <p:cNvSpPr txBox="1">
            <a:spLocks/>
          </p:cNvSpPr>
          <p:nvPr/>
        </p:nvSpPr>
        <p:spPr bwMode="auto">
          <a:xfrm>
            <a:off x="990600" y="6324600"/>
            <a:ext cx="5410200" cy="304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err="1" smtClean="0">
                <a:ln>
                  <a:noFill/>
                </a:ln>
                <a:solidFill>
                  <a:schemeClr val="bg1"/>
                </a:solidFill>
                <a:effectLst/>
                <a:uLnTx/>
                <a:uFillTx/>
                <a:latin typeface="Arial" charset="0"/>
                <a:ea typeface="+mn-ea"/>
                <a:cs typeface="+mn-cs"/>
              </a:rPr>
              <a:t>Cómo</a:t>
            </a:r>
            <a:r>
              <a:rPr kumimoji="0" lang="en-US" sz="1600" b="0" i="0" u="none" strike="noStrike" kern="1200" cap="none" spc="0" normalizeH="0" baseline="0" noProof="0" dirty="0" smtClean="0">
                <a:ln>
                  <a:noFill/>
                </a:ln>
                <a:solidFill>
                  <a:schemeClr val="bg1"/>
                </a:solidFill>
                <a:effectLst/>
                <a:uLnTx/>
                <a:uFillTx/>
                <a:latin typeface="Arial" charset="0"/>
                <a:ea typeface="+mn-ea"/>
                <a:cs typeface="+mn-cs"/>
              </a:rPr>
              <a:t> </a:t>
            </a:r>
            <a:r>
              <a:rPr kumimoji="0" lang="en-US" sz="1600" b="0" i="0" u="none" strike="noStrike" kern="1200" cap="none" spc="0" normalizeH="0" baseline="0" noProof="0" dirty="0" err="1" smtClean="0">
                <a:ln>
                  <a:noFill/>
                </a:ln>
                <a:solidFill>
                  <a:schemeClr val="bg1"/>
                </a:solidFill>
                <a:effectLst/>
                <a:uLnTx/>
                <a:uFillTx/>
                <a:latin typeface="Arial" charset="0"/>
                <a:ea typeface="+mn-ea"/>
                <a:cs typeface="+mn-cs"/>
              </a:rPr>
              <a:t>alcanzar</a:t>
            </a:r>
            <a:r>
              <a:rPr kumimoji="0" lang="en-US" sz="1600" b="0" i="0" u="none" strike="noStrike" kern="1200" cap="none" spc="0" normalizeH="0" baseline="0" noProof="0" dirty="0" smtClean="0">
                <a:ln>
                  <a:noFill/>
                </a:ln>
                <a:solidFill>
                  <a:schemeClr val="bg1"/>
                </a:solidFill>
                <a:effectLst/>
                <a:uLnTx/>
                <a:uFillTx/>
                <a:latin typeface="Arial" charset="0"/>
                <a:ea typeface="+mn-ea"/>
                <a:cs typeface="+mn-cs"/>
              </a:rPr>
              <a:t> los </a:t>
            </a:r>
            <a:r>
              <a:rPr kumimoji="0" lang="en-US" sz="1600" b="0" i="0" u="none" strike="noStrike" kern="1200" cap="none" spc="0" normalizeH="0" baseline="0" noProof="0" dirty="0" err="1" smtClean="0">
                <a:ln>
                  <a:noFill/>
                </a:ln>
                <a:solidFill>
                  <a:schemeClr val="bg1"/>
                </a:solidFill>
                <a:effectLst/>
                <a:uLnTx/>
                <a:uFillTx/>
                <a:latin typeface="Arial" charset="0"/>
                <a:ea typeface="+mn-ea"/>
                <a:cs typeface="+mn-cs"/>
              </a:rPr>
              <a:t>diezmos</a:t>
            </a:r>
            <a:r>
              <a:rPr kumimoji="0" lang="en-US" sz="1600" b="0" i="0" u="none" strike="noStrike" kern="1200" cap="none" spc="0" normalizeH="0" baseline="0" noProof="0" dirty="0" smtClean="0">
                <a:ln>
                  <a:noFill/>
                </a:ln>
                <a:solidFill>
                  <a:schemeClr val="bg1"/>
                </a:solidFill>
                <a:effectLst/>
                <a:uLnTx/>
                <a:uFillTx/>
                <a:latin typeface="Arial" charset="0"/>
                <a:ea typeface="+mn-ea"/>
                <a:cs typeface="+mn-cs"/>
              </a:rPr>
              <a:t> en</a:t>
            </a:r>
            <a:r>
              <a:rPr kumimoji="0" lang="en-US" sz="1600" b="0" i="0" u="none" strike="noStrike" kern="1200" cap="none" spc="0" normalizeH="0" noProof="0" dirty="0" smtClean="0">
                <a:ln>
                  <a:noFill/>
                </a:ln>
                <a:solidFill>
                  <a:schemeClr val="bg1"/>
                </a:solidFill>
                <a:effectLst/>
                <a:uLnTx/>
                <a:uFillTx/>
                <a:latin typeface="Arial" charset="0"/>
                <a:ea typeface="+mn-ea"/>
                <a:cs typeface="+mn-cs"/>
              </a:rPr>
              <a:t> el G.P.</a:t>
            </a:r>
            <a:endParaRPr kumimoji="0" lang="en-US" sz="1600" b="0" i="0" u="none" strike="noStrike" kern="1200" cap="none" spc="0" normalizeH="0" baseline="0" noProof="0" dirty="0">
              <a:ln>
                <a:noFill/>
              </a:ln>
              <a:solidFill>
                <a:schemeClr val="bg1"/>
              </a:solidFill>
              <a:effectLst/>
              <a:uLnTx/>
              <a:uFillTx/>
              <a:latin typeface="Arial" charset="0"/>
              <a:ea typeface="+mn-ea"/>
              <a:cs typeface="+mn-cs"/>
            </a:endParaRPr>
          </a:p>
        </p:txBody>
      </p:sp>
      <p:sp>
        <p:nvSpPr>
          <p:cNvPr id="40" name="4 Marcador de pie de página"/>
          <p:cNvSpPr>
            <a:spLocks noGrp="1"/>
          </p:cNvSpPr>
          <p:nvPr>
            <p:ph type="ftr" sz="quarter" idx="11"/>
          </p:nvPr>
        </p:nvSpPr>
        <p:spPr>
          <a:xfrm>
            <a:off x="990600" y="6629400"/>
            <a:ext cx="8153400" cy="228600"/>
          </a:xfrm>
        </p:spPr>
        <p:txBody>
          <a:bodyPr anchor="ctr"/>
          <a:lstStyle/>
          <a:p>
            <a:r>
              <a:rPr lang="en-US" sz="1200" dirty="0" smtClean="0">
                <a:solidFill>
                  <a:schemeClr val="bg1"/>
                </a:solidFill>
              </a:rPr>
              <a:t>UNION  VENEZOLANA ORIENTAL</a:t>
            </a:r>
            <a:endParaRPr lang="en-US" sz="1200" dirty="0">
              <a:solidFill>
                <a:schemeClr val="bg1"/>
              </a:solidFill>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anim calcmode="lin" valueType="num">
                                      <p:cBhvr additive="base">
                                        <p:cTn id="7"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8">
                                            <p:txEl>
                                              <p:pRg st="1" end="1"/>
                                            </p:txEl>
                                          </p:spTgt>
                                        </p:tgtEl>
                                        <p:attrNameLst>
                                          <p:attrName>style.visibility</p:attrName>
                                        </p:attrNameLst>
                                      </p:cBhvr>
                                      <p:to>
                                        <p:strVal val="visible"/>
                                      </p:to>
                                    </p:set>
                                    <p:anim calcmode="lin" valueType="num">
                                      <p:cBhvr additive="base">
                                        <p:cTn id="13" dur="500" fill="hold"/>
                                        <p:tgtEl>
                                          <p:spTgt spid="28">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8">
                                            <p:txEl>
                                              <p:pRg st="2" end="2"/>
                                            </p:txEl>
                                          </p:spTgt>
                                        </p:tgtEl>
                                        <p:attrNameLst>
                                          <p:attrName>style.visibility</p:attrName>
                                        </p:attrNameLst>
                                      </p:cBhvr>
                                      <p:to>
                                        <p:strVal val="visible"/>
                                      </p:to>
                                    </p:set>
                                    <p:anim calcmode="lin" valueType="num">
                                      <p:cBhvr additive="base">
                                        <p:cTn id="19" dur="500" fill="hold"/>
                                        <p:tgtEl>
                                          <p:spTgt spid="28">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8">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uild="p" bldLvl="3"/>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24 Imagen" descr="diezmando copia.png"/>
          <p:cNvPicPr>
            <a:picLocks noChangeAspect="1"/>
          </p:cNvPicPr>
          <p:nvPr/>
        </p:nvPicPr>
        <p:blipFill>
          <a:blip r:embed="rId2" cstate="print">
            <a:duotone>
              <a:schemeClr val="accent6">
                <a:shade val="45000"/>
                <a:satMod val="135000"/>
              </a:schemeClr>
              <a:prstClr val="white"/>
            </a:duotone>
          </a:blip>
          <a:stretch>
            <a:fillRect/>
          </a:stretch>
        </p:blipFill>
        <p:spPr>
          <a:xfrm>
            <a:off x="-1549146" y="-18860"/>
            <a:ext cx="8254746" cy="6191060"/>
          </a:xfrm>
          <a:prstGeom prst="rect">
            <a:avLst/>
          </a:prstGeom>
          <a:ln>
            <a:noFill/>
          </a:ln>
          <a:effectLst>
            <a:softEdge rad="112500"/>
          </a:effectLst>
        </p:spPr>
      </p:pic>
      <p:sp>
        <p:nvSpPr>
          <p:cNvPr id="41986" name="Rectangle 2"/>
          <p:cNvSpPr>
            <a:spLocks noGrp="1" noChangeArrowheads="1"/>
          </p:cNvSpPr>
          <p:nvPr>
            <p:ph type="title"/>
          </p:nvPr>
        </p:nvSpPr>
        <p:spPr/>
        <p:txBody>
          <a:bodyPr/>
          <a:lstStyle/>
          <a:p>
            <a:r>
              <a:rPr lang="en-US" dirty="0" smtClean="0"/>
              <a:t>LOS DIEZMOS EN EL G.P.</a:t>
            </a:r>
            <a:endParaRPr lang="en-US" dirty="0"/>
          </a:p>
        </p:txBody>
      </p:sp>
      <p:sp>
        <p:nvSpPr>
          <p:cNvPr id="41987" name="Rectangle 3"/>
          <p:cNvSpPr>
            <a:spLocks noGrp="1" noChangeArrowheads="1"/>
          </p:cNvSpPr>
          <p:nvPr>
            <p:ph type="body" idx="1"/>
          </p:nvPr>
        </p:nvSpPr>
        <p:spPr>
          <a:xfrm>
            <a:off x="3048000" y="1676400"/>
            <a:ext cx="5334000" cy="2667000"/>
          </a:xfrm>
        </p:spPr>
        <p:txBody>
          <a:bodyPr/>
          <a:lstStyle/>
          <a:p>
            <a:pPr marL="0" lvl="1" indent="0" algn="ctr">
              <a:spcBef>
                <a:spcPts val="600"/>
              </a:spcBef>
              <a:spcAft>
                <a:spcPts val="600"/>
              </a:spcAft>
              <a:buNone/>
            </a:pPr>
            <a:r>
              <a:rPr lang="es-ES_tradnl" b="1" kern="1200" dirty="0" smtClean="0">
                <a:solidFill>
                  <a:srgbClr val="000000"/>
                </a:solidFill>
                <a:latin typeface="Arial" charset="0"/>
                <a:ea typeface="+mn-ea"/>
                <a:cs typeface="+mn-cs"/>
              </a:rPr>
              <a:t>Establezca como su norma en su G.P. que todo diezmo y ofrenda que se vaya a dar, sea a través de los sobres correspondientes.</a:t>
            </a:r>
            <a:endParaRPr lang="en-US" dirty="0">
              <a:solidFill>
                <a:schemeClr val="tx2"/>
              </a:solidFill>
            </a:endParaRPr>
          </a:p>
        </p:txBody>
      </p:sp>
      <p:grpSp>
        <p:nvGrpSpPr>
          <p:cNvPr id="3" name="14 Grupo"/>
          <p:cNvGrpSpPr/>
          <p:nvPr/>
        </p:nvGrpSpPr>
        <p:grpSpPr>
          <a:xfrm>
            <a:off x="-110010" y="2621340"/>
            <a:ext cx="1725729" cy="1569660"/>
            <a:chOff x="1610719" y="1262166"/>
            <a:chExt cx="1268882" cy="1644380"/>
          </a:xfrm>
        </p:grpSpPr>
        <p:grpSp>
          <p:nvGrpSpPr>
            <p:cNvPr id="8" name="Group 3"/>
            <p:cNvGrpSpPr>
              <a:grpSpLocks/>
            </p:cNvGrpSpPr>
            <p:nvPr/>
          </p:nvGrpSpPr>
          <p:grpSpPr bwMode="auto">
            <a:xfrm>
              <a:off x="1828800" y="1795463"/>
              <a:ext cx="762000" cy="665162"/>
              <a:chOff x="1110" y="2656"/>
              <a:chExt cx="1549" cy="1351"/>
            </a:xfrm>
          </p:grpSpPr>
          <p:sp>
            <p:nvSpPr>
              <p:cNvPr id="18"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a:effectLst/>
            </p:spPr>
            <p:txBody>
              <a:bodyPr wrap="none" anchor="ctr"/>
              <a:lstStyle/>
              <a:p>
                <a:pPr algn="ctr"/>
                <a:endParaRPr lang="es-HN" sz="48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sp>
            <p:nvSpPr>
              <p:cNvPr id="19"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p:spPr>
            <p:txBody>
              <a:bodyPr wrap="none" anchor="ctr"/>
              <a:lstStyle/>
              <a:p>
                <a:pPr algn="ctr"/>
                <a:endParaRPr lang="es-HN" sz="48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sp>
            <p:nvSpPr>
              <p:cNvPr id="20" name="AutoShape 6"/>
              <p:cNvSpPr>
                <a:spLocks noChangeArrowheads="1"/>
              </p:cNvSpPr>
              <p:nvPr/>
            </p:nvSpPr>
            <p:spPr bwMode="gray">
              <a:xfrm>
                <a:off x="1200" y="2736"/>
                <a:ext cx="1350" cy="1168"/>
              </a:xfrm>
              <a:prstGeom prst="hexagon">
                <a:avLst>
                  <a:gd name="adj" fmla="val 28896"/>
                  <a:gd name="vf" fmla="val 115470"/>
                </a:avLst>
              </a:prstGeom>
              <a:gradFill rotWithShape="1">
                <a:gsLst>
                  <a:gs pos="0">
                    <a:schemeClr val="accent2">
                      <a:gamma/>
                      <a:shade val="46275"/>
                      <a:invGamma/>
                    </a:schemeClr>
                  </a:gs>
                  <a:gs pos="100000">
                    <a:schemeClr val="accent2"/>
                  </a:gs>
                </a:gsLst>
                <a:lin ang="2700000" scaled="1"/>
              </a:gradFill>
              <a:ln w="9525">
                <a:solidFill>
                  <a:schemeClr val="tx1"/>
                </a:solidFill>
                <a:miter lim="800000"/>
                <a:headEnd/>
                <a:tailEnd/>
              </a:ln>
              <a:effectLst/>
            </p:spPr>
            <p:txBody>
              <a:bodyPr wrap="none" anchor="ctr"/>
              <a:lstStyle/>
              <a:p>
                <a:pPr algn="ctr"/>
                <a:endParaRPr lang="es-HN" sz="48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grpSp>
        <p:sp>
          <p:nvSpPr>
            <p:cNvPr id="17" name="Text Box 13"/>
            <p:cNvSpPr txBox="1">
              <a:spLocks noChangeArrowheads="1"/>
            </p:cNvSpPr>
            <p:nvPr/>
          </p:nvSpPr>
          <p:spPr bwMode="gray">
            <a:xfrm>
              <a:off x="1610719" y="1262166"/>
              <a:ext cx="1268882" cy="1644380"/>
            </a:xfrm>
            <a:prstGeom prst="rect">
              <a:avLst/>
            </a:prstGeom>
            <a:noFill/>
            <a:ln w="9525" algn="ctr">
              <a:noFill/>
              <a:miter lim="800000"/>
              <a:headEnd/>
              <a:tailEnd/>
            </a:ln>
            <a:effectLst/>
          </p:spPr>
          <p:txBody>
            <a:bodyPr wrap="none">
              <a:spAutoFit/>
            </a:bodyPr>
            <a:lstStyle/>
            <a:p>
              <a:pPr algn="ctr" eaLnBrk="0" hangingPunct="0"/>
              <a:r>
                <a:rPr lang="en-US" sz="9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roadway" pitchFamily="82" charset="0"/>
                </a:rPr>
                <a:t>10</a:t>
              </a:r>
              <a:endParaRPr 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roadway" pitchFamily="82" charset="0"/>
              </a:endParaRPr>
            </a:p>
          </p:txBody>
        </p:sp>
      </p:grpSp>
      <p:pic>
        <p:nvPicPr>
          <p:cNvPr id="21" name="Picture 17" descr="G:\Multimedia 2007 Trabajos\Division Interamericana\LOG OF 3.png"/>
          <p:cNvPicPr>
            <a:picLocks noChangeAspect="1" noChangeArrowheads="1"/>
          </p:cNvPicPr>
          <p:nvPr/>
        </p:nvPicPr>
        <p:blipFill>
          <a:blip r:embed="rId3" cstate="print"/>
          <a:srcRect l="3030" t="13880" r="6061" b="24430"/>
          <a:stretch>
            <a:fillRect/>
          </a:stretch>
        </p:blipFill>
        <p:spPr bwMode="auto">
          <a:xfrm>
            <a:off x="8077200" y="5551714"/>
            <a:ext cx="673100" cy="57694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3" name="Picture 2" descr="H:\grupos pequeños\logoPC GALA.png"/>
          <p:cNvPicPr>
            <a:picLocks noChangeAspect="1" noChangeArrowheads="1"/>
          </p:cNvPicPr>
          <p:nvPr/>
        </p:nvPicPr>
        <p:blipFill>
          <a:blip r:embed="rId4" cstate="print"/>
          <a:srcRect/>
          <a:stretch>
            <a:fillRect/>
          </a:stretch>
        </p:blipFill>
        <p:spPr bwMode="auto">
          <a:xfrm>
            <a:off x="7772400" y="39189"/>
            <a:ext cx="1371600" cy="1332411"/>
          </a:xfrm>
          <a:prstGeom prst="rect">
            <a:avLst/>
          </a:prstGeom>
          <a:ln>
            <a:noFill/>
          </a:ln>
          <a:effectLst>
            <a:outerShdw blurRad="292100" dist="139700" dir="2700000" algn="tl" rotWithShape="0">
              <a:srgbClr val="333333">
                <a:alpha val="65000"/>
              </a:srgbClr>
            </a:outerShdw>
          </a:effectLst>
        </p:spPr>
      </p:pic>
      <p:sp>
        <p:nvSpPr>
          <p:cNvPr id="24" name="23 Rectángulo"/>
          <p:cNvSpPr/>
          <p:nvPr/>
        </p:nvSpPr>
        <p:spPr>
          <a:xfrm>
            <a:off x="3276600" y="1153180"/>
            <a:ext cx="4927824" cy="523220"/>
          </a:xfrm>
          <a:prstGeom prst="rect">
            <a:avLst/>
          </a:prstGeom>
        </p:spPr>
        <p:txBody>
          <a:bodyPr wrap="none">
            <a:spAutoFit/>
          </a:bodyPr>
          <a:lstStyle/>
          <a:p>
            <a:pPr>
              <a:buNone/>
            </a:pPr>
            <a:r>
              <a:rPr lang="en-US"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6">
                      <a:satMod val="175000"/>
                      <a:alpha val="40000"/>
                    </a:schemeClr>
                  </a:glow>
                  <a:innerShdw blurRad="69850" dist="43180" dir="5400000">
                    <a:srgbClr val="000000">
                      <a:alpha val="65000"/>
                    </a:srgbClr>
                  </a:innerShdw>
                </a:effectLst>
                <a:latin typeface="Adobe Garamond Pro Bold" pitchFamily="18" charset="0"/>
              </a:rPr>
              <a:t>TODO A TRAVÉS DE SOBRES</a:t>
            </a:r>
          </a:p>
        </p:txBody>
      </p:sp>
      <p:grpSp>
        <p:nvGrpSpPr>
          <p:cNvPr id="22" name="21 Grupo"/>
          <p:cNvGrpSpPr/>
          <p:nvPr/>
        </p:nvGrpSpPr>
        <p:grpSpPr>
          <a:xfrm>
            <a:off x="0" y="6172200"/>
            <a:ext cx="9144000" cy="457200"/>
            <a:chOff x="0" y="6324600"/>
            <a:chExt cx="9144000" cy="533400"/>
          </a:xfrm>
        </p:grpSpPr>
        <p:sp>
          <p:nvSpPr>
            <p:cNvPr id="26" name="25 Rectángulo"/>
            <p:cNvSpPr/>
            <p:nvPr/>
          </p:nvSpPr>
          <p:spPr>
            <a:xfrm>
              <a:off x="0" y="6477000"/>
              <a:ext cx="6553200" cy="381000"/>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35" name="34 Recortar rectángulo de esquina sencilla"/>
            <p:cNvSpPr/>
            <p:nvPr/>
          </p:nvSpPr>
          <p:spPr>
            <a:xfrm flipH="1">
              <a:off x="6324600" y="6324600"/>
              <a:ext cx="2819400" cy="533400"/>
            </a:xfrm>
            <a:prstGeom prst="snip1Rect">
              <a:avLst>
                <a:gd name="adj" fmla="val 50000"/>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grpSp>
      <p:sp>
        <p:nvSpPr>
          <p:cNvPr id="36" name="35 Rectángulo"/>
          <p:cNvSpPr/>
          <p:nvPr/>
        </p:nvSpPr>
        <p:spPr>
          <a:xfrm>
            <a:off x="0" y="6629400"/>
            <a:ext cx="9144000" cy="228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37" name="4 Marcador de pie de página"/>
          <p:cNvSpPr txBox="1">
            <a:spLocks/>
          </p:cNvSpPr>
          <p:nvPr/>
        </p:nvSpPr>
        <p:spPr bwMode="gray">
          <a:xfrm>
            <a:off x="6553200" y="6172200"/>
            <a:ext cx="25908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smtClean="0">
                <a:ln>
                  <a:noFill/>
                </a:ln>
                <a:solidFill>
                  <a:schemeClr val="bg1"/>
                </a:solidFill>
                <a:effectLst/>
                <a:uLnTx/>
                <a:uFillTx/>
                <a:latin typeface="Arial" charset="0"/>
                <a:ea typeface="+mn-ea"/>
                <a:cs typeface="+mn-cs"/>
              </a:rPr>
              <a:t>CERTIFICACIÓN DE LÍDERES</a:t>
            </a:r>
            <a:endParaRPr kumimoji="0" lang="en-US" sz="1200" b="1" i="0" u="none" strike="noStrike" kern="1200" cap="none" spc="0" normalizeH="0" baseline="0" noProof="0" dirty="0">
              <a:ln>
                <a:noFill/>
              </a:ln>
              <a:solidFill>
                <a:schemeClr val="bg1"/>
              </a:solidFill>
              <a:effectLst/>
              <a:uLnTx/>
              <a:uFillTx/>
              <a:latin typeface="Arial" charset="0"/>
              <a:ea typeface="+mn-ea"/>
              <a:cs typeface="+mn-cs"/>
            </a:endParaRPr>
          </a:p>
        </p:txBody>
      </p:sp>
      <p:sp>
        <p:nvSpPr>
          <p:cNvPr id="38" name="4 Marcador de pie de página"/>
          <p:cNvSpPr txBox="1">
            <a:spLocks/>
          </p:cNvSpPr>
          <p:nvPr/>
        </p:nvSpPr>
        <p:spPr bwMode="gray">
          <a:xfrm>
            <a:off x="0" y="6324600"/>
            <a:ext cx="990600" cy="533400"/>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smtClean="0">
                <a:ln>
                  <a:noFill/>
                </a:ln>
                <a:solidFill>
                  <a:schemeClr val="tx1"/>
                </a:solidFill>
                <a:effectLst/>
                <a:uLnTx/>
                <a:uFillTx/>
                <a:latin typeface="Arial Black" pitchFamily="34" charset="0"/>
              </a:rPr>
              <a:t>NIVEL IV</a:t>
            </a:r>
            <a:endParaRPr kumimoji="0" lang="en-US" sz="1600" b="1" i="0" u="none" strike="noStrike" kern="1200" cap="none" spc="0" normalizeH="0" baseline="0" noProof="0" dirty="0">
              <a:ln>
                <a:noFill/>
              </a:ln>
              <a:solidFill>
                <a:schemeClr val="tx1"/>
              </a:solidFill>
              <a:effectLst/>
              <a:uLnTx/>
              <a:uFillTx/>
              <a:latin typeface="Arial Black" pitchFamily="34" charset="0"/>
            </a:endParaRPr>
          </a:p>
        </p:txBody>
      </p:sp>
      <p:sp>
        <p:nvSpPr>
          <p:cNvPr id="39" name="4 Marcador de pie de página"/>
          <p:cNvSpPr txBox="1">
            <a:spLocks/>
          </p:cNvSpPr>
          <p:nvPr/>
        </p:nvSpPr>
        <p:spPr bwMode="auto">
          <a:xfrm>
            <a:off x="990600" y="6324600"/>
            <a:ext cx="5410200" cy="304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err="1" smtClean="0">
                <a:ln>
                  <a:noFill/>
                </a:ln>
                <a:solidFill>
                  <a:schemeClr val="bg1"/>
                </a:solidFill>
                <a:effectLst/>
                <a:uLnTx/>
                <a:uFillTx/>
                <a:latin typeface="Arial" charset="0"/>
                <a:ea typeface="+mn-ea"/>
                <a:cs typeface="+mn-cs"/>
              </a:rPr>
              <a:t>Cómo</a:t>
            </a:r>
            <a:r>
              <a:rPr kumimoji="0" lang="en-US" sz="1600" b="0" i="0" u="none" strike="noStrike" kern="1200" cap="none" spc="0" normalizeH="0" baseline="0" noProof="0" dirty="0" smtClean="0">
                <a:ln>
                  <a:noFill/>
                </a:ln>
                <a:solidFill>
                  <a:schemeClr val="bg1"/>
                </a:solidFill>
                <a:effectLst/>
                <a:uLnTx/>
                <a:uFillTx/>
                <a:latin typeface="Arial" charset="0"/>
                <a:ea typeface="+mn-ea"/>
                <a:cs typeface="+mn-cs"/>
              </a:rPr>
              <a:t> </a:t>
            </a:r>
            <a:r>
              <a:rPr kumimoji="0" lang="en-US" sz="1600" b="0" i="0" u="none" strike="noStrike" kern="1200" cap="none" spc="0" normalizeH="0" baseline="0" noProof="0" dirty="0" err="1" smtClean="0">
                <a:ln>
                  <a:noFill/>
                </a:ln>
                <a:solidFill>
                  <a:schemeClr val="bg1"/>
                </a:solidFill>
                <a:effectLst/>
                <a:uLnTx/>
                <a:uFillTx/>
                <a:latin typeface="Arial" charset="0"/>
                <a:ea typeface="+mn-ea"/>
                <a:cs typeface="+mn-cs"/>
              </a:rPr>
              <a:t>alcanzar</a:t>
            </a:r>
            <a:r>
              <a:rPr kumimoji="0" lang="en-US" sz="1600" b="0" i="0" u="none" strike="noStrike" kern="1200" cap="none" spc="0" normalizeH="0" baseline="0" noProof="0" dirty="0" smtClean="0">
                <a:ln>
                  <a:noFill/>
                </a:ln>
                <a:solidFill>
                  <a:schemeClr val="bg1"/>
                </a:solidFill>
                <a:effectLst/>
                <a:uLnTx/>
                <a:uFillTx/>
                <a:latin typeface="Arial" charset="0"/>
                <a:ea typeface="+mn-ea"/>
                <a:cs typeface="+mn-cs"/>
              </a:rPr>
              <a:t> los </a:t>
            </a:r>
            <a:r>
              <a:rPr kumimoji="0" lang="en-US" sz="1600" b="0" i="0" u="none" strike="noStrike" kern="1200" cap="none" spc="0" normalizeH="0" baseline="0" noProof="0" dirty="0" err="1" smtClean="0">
                <a:ln>
                  <a:noFill/>
                </a:ln>
                <a:solidFill>
                  <a:schemeClr val="bg1"/>
                </a:solidFill>
                <a:effectLst/>
                <a:uLnTx/>
                <a:uFillTx/>
                <a:latin typeface="Arial" charset="0"/>
                <a:ea typeface="+mn-ea"/>
                <a:cs typeface="+mn-cs"/>
              </a:rPr>
              <a:t>diezmos</a:t>
            </a:r>
            <a:r>
              <a:rPr kumimoji="0" lang="en-US" sz="1600" b="0" i="0" u="none" strike="noStrike" kern="1200" cap="none" spc="0" normalizeH="0" baseline="0" noProof="0" dirty="0" smtClean="0">
                <a:ln>
                  <a:noFill/>
                </a:ln>
                <a:solidFill>
                  <a:schemeClr val="bg1"/>
                </a:solidFill>
                <a:effectLst/>
                <a:uLnTx/>
                <a:uFillTx/>
                <a:latin typeface="Arial" charset="0"/>
                <a:ea typeface="+mn-ea"/>
                <a:cs typeface="+mn-cs"/>
              </a:rPr>
              <a:t> en</a:t>
            </a:r>
            <a:r>
              <a:rPr kumimoji="0" lang="en-US" sz="1600" b="0" i="0" u="none" strike="noStrike" kern="1200" cap="none" spc="0" normalizeH="0" noProof="0" dirty="0" smtClean="0">
                <a:ln>
                  <a:noFill/>
                </a:ln>
                <a:solidFill>
                  <a:schemeClr val="bg1"/>
                </a:solidFill>
                <a:effectLst/>
                <a:uLnTx/>
                <a:uFillTx/>
                <a:latin typeface="Arial" charset="0"/>
                <a:ea typeface="+mn-ea"/>
                <a:cs typeface="+mn-cs"/>
              </a:rPr>
              <a:t> el G.P.</a:t>
            </a:r>
            <a:endParaRPr kumimoji="0" lang="en-US" sz="1600" b="0" i="0" u="none" strike="noStrike" kern="1200" cap="none" spc="0" normalizeH="0" baseline="0" noProof="0" dirty="0">
              <a:ln>
                <a:noFill/>
              </a:ln>
              <a:solidFill>
                <a:schemeClr val="bg1"/>
              </a:solidFill>
              <a:effectLst/>
              <a:uLnTx/>
              <a:uFillTx/>
              <a:latin typeface="Arial" charset="0"/>
              <a:ea typeface="+mn-ea"/>
              <a:cs typeface="+mn-cs"/>
            </a:endParaRPr>
          </a:p>
        </p:txBody>
      </p:sp>
      <p:sp>
        <p:nvSpPr>
          <p:cNvPr id="40" name="4 Marcador de pie de página"/>
          <p:cNvSpPr>
            <a:spLocks noGrp="1"/>
          </p:cNvSpPr>
          <p:nvPr>
            <p:ph type="ftr" sz="quarter" idx="11"/>
          </p:nvPr>
        </p:nvSpPr>
        <p:spPr>
          <a:xfrm>
            <a:off x="990600" y="6629400"/>
            <a:ext cx="8153400" cy="228600"/>
          </a:xfrm>
        </p:spPr>
        <p:txBody>
          <a:bodyPr anchor="ctr"/>
          <a:lstStyle/>
          <a:p>
            <a:r>
              <a:rPr lang="en-US" sz="1200" dirty="0" smtClean="0">
                <a:solidFill>
                  <a:schemeClr val="bg1"/>
                </a:solidFill>
              </a:rPr>
              <a:t>UNION  VENEZOLANA ORIENTAL</a:t>
            </a:r>
            <a:endParaRPr lang="en-US" sz="1200" dirty="0">
              <a:solidFill>
                <a:schemeClr val="bg1"/>
              </a:solidFill>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dissolve">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1987">
                                            <p:txEl>
                                              <p:pRg st="0" end="0"/>
                                            </p:txEl>
                                          </p:spTgt>
                                        </p:tgtEl>
                                        <p:attrNameLst>
                                          <p:attrName>style.visibility</p:attrName>
                                        </p:attrNameLst>
                                      </p:cBhvr>
                                      <p:to>
                                        <p:strVal val="visible"/>
                                      </p:to>
                                    </p:set>
                                    <p:anim calcmode="lin" valueType="num">
                                      <p:cBhvr additive="base">
                                        <p:cTn id="17" dur="500" fill="hold"/>
                                        <p:tgtEl>
                                          <p:spTgt spid="41987">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198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p:bldP spid="2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63 Rectángulo"/>
          <p:cNvSpPr/>
          <p:nvPr/>
        </p:nvSpPr>
        <p:spPr>
          <a:xfrm>
            <a:off x="1447800" y="0"/>
            <a:ext cx="7696200" cy="426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s-HN"/>
          </a:p>
        </p:txBody>
      </p:sp>
      <p:sp>
        <p:nvSpPr>
          <p:cNvPr id="2051" name="Rectangle 3"/>
          <p:cNvSpPr>
            <a:spLocks noGrp="1" noChangeArrowheads="1"/>
          </p:cNvSpPr>
          <p:nvPr>
            <p:ph type="subTitle" idx="1"/>
          </p:nvPr>
        </p:nvSpPr>
        <p:spPr>
          <a:xfrm>
            <a:off x="3581400" y="5029200"/>
            <a:ext cx="2819400" cy="685800"/>
          </a:xfrm>
        </p:spPr>
        <p:txBody>
          <a:bodyPr anchor="b"/>
          <a:lstStyle/>
          <a:p>
            <a:pPr>
              <a:lnSpc>
                <a:spcPct val="90000"/>
              </a:lnSpc>
            </a:pPr>
            <a:r>
              <a:rPr lang="en-US" sz="4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Vladimir Script" pitchFamily="66" charset="0"/>
              </a:rPr>
              <a:t>Seminario </a:t>
            </a:r>
            <a:endParaRPr lang="en-US" sz="4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Vladimir Script" pitchFamily="66" charset="0"/>
            </a:endParaRPr>
          </a:p>
        </p:txBody>
      </p:sp>
      <p:sp>
        <p:nvSpPr>
          <p:cNvPr id="126" name="Rectangle 2"/>
          <p:cNvSpPr>
            <a:spLocks noGrp="1" noChangeArrowheads="1"/>
          </p:cNvSpPr>
          <p:nvPr>
            <p:ph type="ctrTitle"/>
          </p:nvPr>
        </p:nvSpPr>
        <p:spPr>
          <a:xfrm>
            <a:off x="0" y="1752600"/>
            <a:ext cx="1447800" cy="685800"/>
          </a:xfrm>
          <a:solidFill>
            <a:schemeClr val="accent1"/>
          </a:solidFill>
        </p:spPr>
        <p:txBody>
          <a:bodyPr/>
          <a:lstStyle/>
          <a:p>
            <a:pPr algn="ctr"/>
            <a:r>
              <a:rPr lang="en-US" sz="2800" b="0" dirty="0" smtClean="0">
                <a:ln w="18415" cmpd="sng">
                  <a:solidFill>
                    <a:srgbClr val="FFFFFF"/>
                  </a:solidFill>
                  <a:prstDash val="solid"/>
                </a:ln>
                <a:solidFill>
                  <a:srgbClr val="FFFFFF"/>
                </a:solidFill>
                <a:effectLst>
                  <a:outerShdw blurRad="38100" dist="38100" dir="2700000" algn="tl">
                    <a:srgbClr val="000000">
                      <a:alpha val="43137"/>
                    </a:srgbClr>
                  </a:outerShdw>
                </a:effectLst>
                <a:latin typeface="Arial Black" pitchFamily="34" charset="0"/>
              </a:rPr>
              <a:t>NIVEL</a:t>
            </a:r>
            <a:endParaRPr lang="en-US" sz="2800" b="0" dirty="0">
              <a:ln w="18415" cmpd="sng">
                <a:solidFill>
                  <a:srgbClr val="FFFFFF"/>
                </a:solidFill>
                <a:prstDash val="solid"/>
              </a:ln>
              <a:solidFill>
                <a:srgbClr val="FFFFFF"/>
              </a:solidFill>
              <a:effectLst>
                <a:outerShdw blurRad="38100" dist="38100" dir="2700000" algn="tl">
                  <a:srgbClr val="000000">
                    <a:alpha val="43137"/>
                  </a:srgbClr>
                </a:outerShdw>
              </a:effectLst>
              <a:latin typeface="Arial Black" pitchFamily="34" charset="0"/>
            </a:endParaRPr>
          </a:p>
        </p:txBody>
      </p:sp>
      <p:sp>
        <p:nvSpPr>
          <p:cNvPr id="47" name="Text Box 13"/>
          <p:cNvSpPr txBox="1">
            <a:spLocks noChangeArrowheads="1"/>
          </p:cNvSpPr>
          <p:nvPr/>
        </p:nvSpPr>
        <p:spPr bwMode="gray">
          <a:xfrm>
            <a:off x="304800" y="-533400"/>
            <a:ext cx="872010" cy="2646878"/>
          </a:xfrm>
          <a:prstGeom prst="rect">
            <a:avLst/>
          </a:prstGeom>
          <a:noFill/>
          <a:ln w="9525" algn="ctr">
            <a:noFill/>
            <a:miter lim="800000"/>
            <a:headEnd/>
            <a:tailEnd/>
          </a:ln>
          <a:effectLst/>
        </p:spPr>
        <p:txBody>
          <a:bodyPr wrap="square" anchor="t">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eaLnBrk="0" hangingPunct="0"/>
            <a:r>
              <a:rPr lang="en-US" sz="166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roadway" pitchFamily="82" charset="0"/>
              </a:rPr>
              <a:t>4</a:t>
            </a:r>
            <a:endParaRPr lang="en-US" sz="166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roadway" pitchFamily="82" charset="0"/>
            </a:endParaRPr>
          </a:p>
        </p:txBody>
      </p:sp>
      <p:sp>
        <p:nvSpPr>
          <p:cNvPr id="48" name="Rectangle 2"/>
          <p:cNvSpPr txBox="1">
            <a:spLocks noChangeArrowheads="1"/>
          </p:cNvSpPr>
          <p:nvPr/>
        </p:nvSpPr>
        <p:spPr bwMode="white">
          <a:xfrm>
            <a:off x="0" y="4321175"/>
            <a:ext cx="9144000" cy="784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3200" b="1" kern="0" dirty="0" smtClean="0">
                <a:solidFill>
                  <a:schemeClr val="bg1"/>
                </a:solidFill>
                <a:latin typeface="+mj-lt"/>
                <a:ea typeface="+mj-ea"/>
                <a:cs typeface="+mj-cs"/>
              </a:rPr>
              <a:t>CÓMO ALCANZAR LOS DIEZMOS EN EL G.P.</a:t>
            </a:r>
            <a:endParaRPr kumimoji="0" lang="en-US" sz="3200" b="1" i="0" u="none" strike="noStrike" kern="0" cap="none" spc="0" normalizeH="0" baseline="0" noProof="0" dirty="0">
              <a:ln>
                <a:noFill/>
              </a:ln>
              <a:solidFill>
                <a:schemeClr val="bg1"/>
              </a:solidFill>
              <a:effectLst/>
              <a:uLnTx/>
              <a:uFillTx/>
              <a:latin typeface="+mj-lt"/>
              <a:ea typeface="+mj-ea"/>
              <a:cs typeface="+mj-cs"/>
            </a:endParaRPr>
          </a:p>
        </p:txBody>
      </p:sp>
      <p:grpSp>
        <p:nvGrpSpPr>
          <p:cNvPr id="12" name="11 Grupo"/>
          <p:cNvGrpSpPr/>
          <p:nvPr/>
        </p:nvGrpSpPr>
        <p:grpSpPr>
          <a:xfrm>
            <a:off x="6096000" y="4337209"/>
            <a:ext cx="1329210" cy="2215991"/>
            <a:chOff x="1722773" y="779555"/>
            <a:chExt cx="977332" cy="2321479"/>
          </a:xfrm>
        </p:grpSpPr>
        <p:grpSp>
          <p:nvGrpSpPr>
            <p:cNvPr id="13" name="Group 3"/>
            <p:cNvGrpSpPr>
              <a:grpSpLocks/>
            </p:cNvGrpSpPr>
            <p:nvPr/>
          </p:nvGrpSpPr>
          <p:grpSpPr bwMode="auto">
            <a:xfrm>
              <a:off x="1828800" y="1795463"/>
              <a:ext cx="762000" cy="665162"/>
              <a:chOff x="1110" y="2656"/>
              <a:chExt cx="1549" cy="1351"/>
            </a:xfrm>
          </p:grpSpPr>
          <p:sp>
            <p:nvSpPr>
              <p:cNvPr id="15"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a:effectLst/>
            </p:spPr>
            <p:txBody>
              <a:bodyPr wrap="none" anchor="ctr"/>
              <a:lstStyle/>
              <a:p>
                <a:pPr algn="ctr"/>
                <a:endParaRPr lang="es-HN" sz="44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sp>
            <p:nvSpPr>
              <p:cNvPr id="16"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p:spPr>
            <p:txBody>
              <a:bodyPr wrap="none" anchor="ctr"/>
              <a:lstStyle/>
              <a:p>
                <a:pPr algn="ctr"/>
                <a:endParaRPr lang="es-HN" sz="44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sp>
            <p:nvSpPr>
              <p:cNvPr id="17" name="AutoShape 6"/>
              <p:cNvSpPr>
                <a:spLocks noChangeArrowheads="1"/>
              </p:cNvSpPr>
              <p:nvPr/>
            </p:nvSpPr>
            <p:spPr bwMode="gray">
              <a:xfrm>
                <a:off x="1200" y="2736"/>
                <a:ext cx="1350" cy="1168"/>
              </a:xfrm>
              <a:prstGeom prst="hexagon">
                <a:avLst>
                  <a:gd name="adj" fmla="val 28896"/>
                  <a:gd name="vf" fmla="val 115470"/>
                </a:avLst>
              </a:prstGeom>
              <a:gradFill rotWithShape="1">
                <a:gsLst>
                  <a:gs pos="0">
                    <a:schemeClr val="accent2">
                      <a:gamma/>
                      <a:shade val="46275"/>
                      <a:invGamma/>
                    </a:schemeClr>
                  </a:gs>
                  <a:gs pos="100000">
                    <a:schemeClr val="accent2"/>
                  </a:gs>
                </a:gsLst>
                <a:lin ang="2700000" scaled="1"/>
              </a:gradFill>
              <a:ln w="9525">
                <a:solidFill>
                  <a:schemeClr val="tx1"/>
                </a:solidFill>
                <a:miter lim="800000"/>
                <a:headEnd/>
                <a:tailEnd/>
              </a:ln>
              <a:effectLst/>
            </p:spPr>
            <p:txBody>
              <a:bodyPr wrap="none" anchor="ctr"/>
              <a:lstStyle/>
              <a:p>
                <a:pPr algn="ctr"/>
                <a:endParaRPr lang="es-HN" sz="44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grpSp>
        <p:sp>
          <p:nvSpPr>
            <p:cNvPr id="14" name="Text Box 13"/>
            <p:cNvSpPr txBox="1">
              <a:spLocks noChangeArrowheads="1"/>
            </p:cNvSpPr>
            <p:nvPr/>
          </p:nvSpPr>
          <p:spPr bwMode="gray">
            <a:xfrm>
              <a:off x="1722773" y="779555"/>
              <a:ext cx="977332" cy="2321479"/>
            </a:xfrm>
            <a:prstGeom prst="rect">
              <a:avLst/>
            </a:prstGeom>
            <a:noFill/>
            <a:ln w="9525" algn="ctr">
              <a:noFill/>
              <a:miter lim="800000"/>
              <a:headEnd/>
              <a:tailEnd/>
            </a:ln>
            <a:effectLst/>
          </p:spPr>
          <p:txBody>
            <a:bodyPr wrap="none" anchor="ctr">
              <a:spAutoFit/>
            </a:bodyPr>
            <a:lstStyle/>
            <a:p>
              <a:pPr algn="ctr" eaLnBrk="0" hangingPunct="0"/>
              <a:r>
                <a:rPr lang="en-US" sz="13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roadway" pitchFamily="82" charset="0"/>
                </a:rPr>
                <a:t>1</a:t>
              </a:r>
            </a:p>
          </p:txBody>
        </p:sp>
      </p:grpSp>
      <p:sp>
        <p:nvSpPr>
          <p:cNvPr id="50" name="Freeform 3"/>
          <p:cNvSpPr>
            <a:spLocks noEditPoints="1"/>
          </p:cNvSpPr>
          <p:nvPr/>
        </p:nvSpPr>
        <p:spPr bwMode="gray">
          <a:xfrm rot="10800000" flipV="1">
            <a:off x="2286000" y="381001"/>
            <a:ext cx="5257800" cy="3124199"/>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gradFill rotWithShape="1">
            <a:gsLst>
              <a:gs pos="0">
                <a:schemeClr val="hlink"/>
              </a:gs>
              <a:gs pos="100000">
                <a:schemeClr val="accent1"/>
              </a:gs>
            </a:gsLst>
            <a:lin ang="5400000" scaled="1"/>
          </a:gradFill>
          <a:ln w="0">
            <a:noFill/>
            <a:prstDash val="solid"/>
            <a:round/>
            <a:headEnd/>
            <a:tailEnd/>
          </a:ln>
          <a:effectLst>
            <a:outerShdw dist="206741" dir="8249373" algn="ctr" rotWithShape="0">
              <a:srgbClr val="C1D1D3">
                <a:alpha val="50000"/>
              </a:srgbClr>
            </a:outerShdw>
          </a:effectLst>
        </p:spPr>
        <p:txBody>
          <a:bodyPr/>
          <a:lstStyle/>
          <a:p>
            <a:endParaRPr lang="es-HN"/>
          </a:p>
        </p:txBody>
      </p:sp>
      <p:sp>
        <p:nvSpPr>
          <p:cNvPr id="18" name="17 Rectángulo"/>
          <p:cNvSpPr/>
          <p:nvPr/>
        </p:nvSpPr>
        <p:spPr>
          <a:xfrm>
            <a:off x="3429000" y="5715000"/>
            <a:ext cx="2743200" cy="114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9" name="Picture 2" descr="C:\Users\Ney Devis\Pictures\Logo GP.png"/>
          <p:cNvPicPr>
            <a:picLocks noChangeAspect="1" noChangeArrowheads="1"/>
          </p:cNvPicPr>
          <p:nvPr/>
        </p:nvPicPr>
        <p:blipFill>
          <a:blip r:embed="rId2" cstate="print"/>
          <a:srcRect/>
          <a:stretch>
            <a:fillRect/>
          </a:stretch>
        </p:blipFill>
        <p:spPr bwMode="auto">
          <a:xfrm>
            <a:off x="3657600" y="304800"/>
            <a:ext cx="2819400" cy="2667000"/>
          </a:xfrm>
          <a:prstGeom prst="rect">
            <a:avLst/>
          </a:prstGeom>
          <a:noFill/>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051">
                                            <p:txEl>
                                              <p:pRg st="0" end="0"/>
                                            </p:txEl>
                                          </p:spTgt>
                                        </p:tgtEl>
                                        <p:attrNameLst>
                                          <p:attrName>style.visibility</p:attrName>
                                        </p:attrNameLst>
                                      </p:cBhvr>
                                      <p:to>
                                        <p:strVal val="visible"/>
                                      </p:to>
                                    </p:set>
                                    <p:animEffect transition="in" filter="dissolve">
                                      <p:cBhvr>
                                        <p:cTn id="7" dur="500"/>
                                        <p:tgtEl>
                                          <p:spTgt spid="20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20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8"/>
                                        </p:tgtEl>
                                        <p:attrNameLst>
                                          <p:attrName>style.visibility</p:attrName>
                                        </p:attrNameLst>
                                      </p:cBhvr>
                                      <p:to>
                                        <p:strVal val="visible"/>
                                      </p:to>
                                    </p:set>
                                    <p:animEffect transition="in" filter="dissolve">
                                      <p:cBhvr>
                                        <p:cTn id="17"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1" grpId="0" build="p"/>
      <p:bldP spid="4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63 Rectángulo"/>
          <p:cNvSpPr/>
          <p:nvPr/>
        </p:nvSpPr>
        <p:spPr>
          <a:xfrm>
            <a:off x="1447800" y="0"/>
            <a:ext cx="7696200" cy="426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2051" name="Rectangle 3"/>
          <p:cNvSpPr>
            <a:spLocks noGrp="1" noChangeArrowheads="1"/>
          </p:cNvSpPr>
          <p:nvPr>
            <p:ph type="subTitle" idx="1"/>
          </p:nvPr>
        </p:nvSpPr>
        <p:spPr>
          <a:xfrm>
            <a:off x="1447800" y="5181600"/>
            <a:ext cx="7162800" cy="381000"/>
          </a:xfrm>
        </p:spPr>
        <p:txBody>
          <a:bodyPr anchor="ctr"/>
          <a:lstStyle/>
          <a:p>
            <a:pPr>
              <a:lnSpc>
                <a:spcPct val="90000"/>
              </a:lnSpc>
            </a:pPr>
            <a:r>
              <a:rPr lang="en-US" sz="1600" dirty="0" smtClean="0"/>
              <a:t>CERTIFICACIÓN DE LÍDERES</a:t>
            </a:r>
            <a:endParaRPr lang="en-US" sz="1600" dirty="0"/>
          </a:p>
        </p:txBody>
      </p:sp>
      <p:pic>
        <p:nvPicPr>
          <p:cNvPr id="31" name="Picture 3" descr="LOGO_GALA_1"/>
          <p:cNvPicPr>
            <a:picLocks noChangeAspect="1" noChangeArrowheads="1"/>
          </p:cNvPicPr>
          <p:nvPr/>
        </p:nvPicPr>
        <p:blipFill>
          <a:blip r:embed="rId2" cstate="print"/>
          <a:stretch>
            <a:fillRect/>
          </a:stretch>
        </p:blipFill>
        <p:spPr bwMode="auto">
          <a:xfrm>
            <a:off x="4038600" y="5638800"/>
            <a:ext cx="1629149" cy="1219200"/>
          </a:xfrm>
          <a:prstGeom prst="ellipse">
            <a:avLst/>
          </a:prstGeom>
          <a:ln w="63500" cap="rnd">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grpSp>
        <p:nvGrpSpPr>
          <p:cNvPr id="2" name="48 Grupo"/>
          <p:cNvGrpSpPr/>
          <p:nvPr/>
        </p:nvGrpSpPr>
        <p:grpSpPr>
          <a:xfrm>
            <a:off x="0" y="0"/>
            <a:ext cx="1524000" cy="1371600"/>
            <a:chOff x="0" y="0"/>
            <a:chExt cx="1752600" cy="1600200"/>
          </a:xfrm>
        </p:grpSpPr>
        <p:grpSp>
          <p:nvGrpSpPr>
            <p:cNvPr id="3" name="121 Grupo"/>
            <p:cNvGrpSpPr/>
            <p:nvPr/>
          </p:nvGrpSpPr>
          <p:grpSpPr>
            <a:xfrm>
              <a:off x="0" y="0"/>
              <a:ext cx="1752600" cy="1600200"/>
              <a:chOff x="0" y="1524000"/>
              <a:chExt cx="1302271" cy="1295399"/>
            </a:xfrm>
          </p:grpSpPr>
          <p:sp>
            <p:nvSpPr>
              <p:cNvPr id="72" name="Oval 10"/>
              <p:cNvSpPr>
                <a:spLocks noChangeArrowheads="1"/>
              </p:cNvSpPr>
              <p:nvPr/>
            </p:nvSpPr>
            <p:spPr bwMode="gray">
              <a:xfrm>
                <a:off x="0" y="1524000"/>
                <a:ext cx="1302271" cy="1295399"/>
              </a:xfrm>
              <a:prstGeom prst="ellipse">
                <a:avLst/>
              </a:prstGeom>
              <a:gradFill rotWithShape="1">
                <a:gsLst>
                  <a:gs pos="0">
                    <a:schemeClr val="folHlink">
                      <a:gamma/>
                      <a:tint val="0"/>
                      <a:invGamma/>
                    </a:schemeClr>
                  </a:gs>
                  <a:gs pos="50000">
                    <a:schemeClr val="folHlink"/>
                  </a:gs>
                  <a:gs pos="100000">
                    <a:schemeClr val="folHlink">
                      <a:gamma/>
                      <a:tint val="0"/>
                      <a:invGamma/>
                    </a:schemeClr>
                  </a:gs>
                </a:gsLst>
                <a:lin ang="2700000" scaled="1"/>
              </a:gradFill>
              <a:ln w="38100" algn="ctr">
                <a:noFill/>
                <a:round/>
                <a:headEnd/>
                <a:tailEnd/>
              </a:ln>
              <a:effectLst/>
            </p:spPr>
            <p:txBody>
              <a:bodyPr wrap="none" anchor="ctr">
                <a:spAutoFit/>
              </a:bodyPr>
              <a:lstStyle/>
              <a:p>
                <a:endParaRPr lang="es-HN"/>
              </a:p>
            </p:txBody>
          </p:sp>
          <p:sp>
            <p:nvSpPr>
              <p:cNvPr id="73" name="Oval 11"/>
              <p:cNvSpPr>
                <a:spLocks noChangeArrowheads="1"/>
              </p:cNvSpPr>
              <p:nvPr/>
            </p:nvSpPr>
            <p:spPr bwMode="gray">
              <a:xfrm>
                <a:off x="0" y="1524000"/>
                <a:ext cx="1302271" cy="1295399"/>
              </a:xfrm>
              <a:prstGeom prst="ellipse">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spAutoFit/>
              </a:bodyPr>
              <a:lstStyle/>
              <a:p>
                <a:endParaRPr lang="es-HN"/>
              </a:p>
            </p:txBody>
          </p:sp>
          <p:grpSp>
            <p:nvGrpSpPr>
              <p:cNvPr id="4" name="119 Grupo"/>
              <p:cNvGrpSpPr/>
              <p:nvPr/>
            </p:nvGrpSpPr>
            <p:grpSpPr>
              <a:xfrm>
                <a:off x="85160" y="1608710"/>
                <a:ext cx="1132908" cy="1127883"/>
                <a:chOff x="85160" y="1608710"/>
                <a:chExt cx="1132908" cy="1127883"/>
              </a:xfrm>
            </p:grpSpPr>
            <p:sp>
              <p:nvSpPr>
                <p:cNvPr id="74" name="Oval 12"/>
                <p:cNvSpPr>
                  <a:spLocks noChangeArrowheads="1"/>
                </p:cNvSpPr>
                <p:nvPr/>
              </p:nvSpPr>
              <p:spPr bwMode="gray">
                <a:xfrm>
                  <a:off x="85160" y="1608710"/>
                  <a:ext cx="1131952" cy="1125979"/>
                </a:xfrm>
                <a:prstGeom prst="ellipse">
                  <a:avLst/>
                </a:prstGeom>
                <a:gradFill rotWithShape="1">
                  <a:gsLst>
                    <a:gs pos="0">
                      <a:schemeClr val="folHlink">
                        <a:gamma/>
                        <a:shade val="54118"/>
                        <a:invGamma/>
                      </a:schemeClr>
                    </a:gs>
                    <a:gs pos="50000">
                      <a:schemeClr val="folHlink"/>
                    </a:gs>
                    <a:gs pos="100000">
                      <a:schemeClr val="folHlink">
                        <a:gamma/>
                        <a:shade val="54118"/>
                        <a:invGamma/>
                      </a:schemeClr>
                    </a:gs>
                  </a:gsLst>
                  <a:lin ang="18900000" scaled="1"/>
                </a:gradFill>
                <a:ln w="38100" algn="ctr">
                  <a:noFill/>
                  <a:round/>
                  <a:headEnd/>
                  <a:tailEnd/>
                </a:ln>
                <a:effectLst/>
              </p:spPr>
              <p:txBody>
                <a:bodyPr anchor="ctr">
                  <a:spAutoFit/>
                </a:bodyPr>
                <a:lstStyle/>
                <a:p>
                  <a:endParaRPr lang="es-HN"/>
                </a:p>
              </p:txBody>
            </p:sp>
            <p:sp>
              <p:nvSpPr>
                <p:cNvPr id="75" name="Oval 13"/>
                <p:cNvSpPr>
                  <a:spLocks noChangeArrowheads="1"/>
                </p:cNvSpPr>
                <p:nvPr/>
              </p:nvSpPr>
              <p:spPr bwMode="gray">
                <a:xfrm>
                  <a:off x="86116" y="1610614"/>
                  <a:ext cx="1131952" cy="1125979"/>
                </a:xfrm>
                <a:prstGeom prst="ellipse">
                  <a:avLst/>
                </a:prstGeom>
                <a:solidFill>
                  <a:srgbClr val="002060"/>
                </a:solidFill>
                <a:ln>
                  <a:headEnd/>
                  <a:tailEnd/>
                </a:ln>
              </p:spPr>
              <p:style>
                <a:lnRef idx="0">
                  <a:schemeClr val="accent1"/>
                </a:lnRef>
                <a:fillRef idx="3">
                  <a:schemeClr val="accent1"/>
                </a:fillRef>
                <a:effectRef idx="3">
                  <a:schemeClr val="accent1"/>
                </a:effectRef>
                <a:fontRef idx="minor">
                  <a:schemeClr val="lt1"/>
                </a:fontRef>
              </p:style>
              <p:txBody>
                <a:bodyPr anchor="ctr">
                  <a:spAutoFit/>
                </a:bodyPr>
                <a:lstStyle/>
                <a:p>
                  <a:endParaRPr lang="es-HN"/>
                </a:p>
              </p:txBody>
            </p:sp>
            <p:sp>
              <p:nvSpPr>
                <p:cNvPr id="76" name="Oval 14"/>
                <p:cNvSpPr>
                  <a:spLocks noChangeArrowheads="1"/>
                </p:cNvSpPr>
                <p:nvPr/>
              </p:nvSpPr>
              <p:spPr bwMode="gray">
                <a:xfrm>
                  <a:off x="141614" y="1664866"/>
                  <a:ext cx="1019044" cy="1013667"/>
                </a:xfrm>
                <a:prstGeom prst="ellipse">
                  <a:avLst/>
                </a:prstGeom>
                <a:solidFill>
                  <a:srgbClr val="333333"/>
                </a:solidFill>
                <a:ln w="38100" algn="ctr">
                  <a:noFill/>
                  <a:round/>
                  <a:headEnd/>
                  <a:tailEnd/>
                </a:ln>
                <a:effectLst/>
              </p:spPr>
              <p:txBody>
                <a:bodyPr anchor="ctr">
                  <a:spAutoFit/>
                </a:bodyPr>
                <a:lstStyle/>
                <a:p>
                  <a:endParaRPr lang="es-HN"/>
                </a:p>
              </p:txBody>
            </p:sp>
            <p:grpSp>
              <p:nvGrpSpPr>
                <p:cNvPr id="5" name="Group 15"/>
                <p:cNvGrpSpPr>
                  <a:grpSpLocks/>
                </p:cNvGrpSpPr>
                <p:nvPr/>
              </p:nvGrpSpPr>
              <p:grpSpPr bwMode="auto">
                <a:xfrm>
                  <a:off x="157880" y="1680095"/>
                  <a:ext cx="986511" cy="981306"/>
                  <a:chOff x="4166" y="1706"/>
                  <a:chExt cx="1252" cy="1252"/>
                </a:xfrm>
              </p:grpSpPr>
              <p:sp>
                <p:nvSpPr>
                  <p:cNvPr id="78" name="Oval 16"/>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es-HN"/>
                  </a:p>
                </p:txBody>
              </p:sp>
              <p:sp>
                <p:nvSpPr>
                  <p:cNvPr id="79" name="Oval 17"/>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es-HN"/>
                  </a:p>
                </p:txBody>
              </p:sp>
              <p:sp>
                <p:nvSpPr>
                  <p:cNvPr id="80" name="Oval 18"/>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endParaRPr lang="es-HN"/>
                  </a:p>
                </p:txBody>
              </p:sp>
              <p:sp>
                <p:nvSpPr>
                  <p:cNvPr id="81" name="Oval 19"/>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anchor="ctr"/>
                  <a:lstStyle/>
                  <a:p>
                    <a:endParaRPr lang="es-HN"/>
                  </a:p>
                </p:txBody>
              </p:sp>
            </p:grpSp>
          </p:grpSp>
        </p:grpSp>
        <p:sp>
          <p:nvSpPr>
            <p:cNvPr id="97" name="AutoShape 35"/>
            <p:cNvSpPr>
              <a:spLocks noChangeArrowheads="1"/>
            </p:cNvSpPr>
            <p:nvPr/>
          </p:nvSpPr>
          <p:spPr bwMode="gray">
            <a:xfrm>
              <a:off x="304800" y="533400"/>
              <a:ext cx="1143000" cy="533400"/>
            </a:xfrm>
            <a:prstGeom prst="roundRect">
              <a:avLst>
                <a:gd name="adj" fmla="val 50000"/>
              </a:avLst>
            </a:prstGeom>
            <a:noFill/>
            <a:ln w="38100" algn="ctr">
              <a:solidFill>
                <a:schemeClr val="tx1"/>
              </a:solidFill>
              <a:round/>
              <a:headEnd/>
              <a:tailEnd/>
            </a:ln>
            <a:effectLst/>
          </p:spPr>
          <p:txBody>
            <a:bodyPr wrap="none" anchor="ctr"/>
            <a:lstStyle/>
            <a:p>
              <a:pPr algn="ctr" eaLnBrk="0" hangingPunct="0"/>
              <a:r>
                <a:rPr lang="en-US" sz="3200" dirty="0" err="1" smtClean="0">
                  <a:effectLst>
                    <a:outerShdw blurRad="38100" dist="38100" dir="2700000" algn="tl">
                      <a:srgbClr val="C0C0C0"/>
                    </a:outerShdw>
                  </a:effectLst>
                  <a:latin typeface="Verdana" pitchFamily="34" charset="0"/>
                </a:rPr>
                <a:t>V</a:t>
              </a:r>
              <a:r>
                <a:rPr lang="en-US" sz="2400" cap="small" dirty="0" err="1" smtClean="0">
                  <a:effectLst>
                    <a:outerShdw blurRad="38100" dist="38100" dir="2700000" algn="tl">
                      <a:srgbClr val="C0C0C0"/>
                    </a:outerShdw>
                  </a:effectLst>
                  <a:latin typeface="Verdana" pitchFamily="34" charset="0"/>
                </a:rPr>
                <a:t>ivos</a:t>
              </a:r>
              <a:endParaRPr lang="en-US" sz="3200" cap="small" dirty="0">
                <a:effectLst>
                  <a:outerShdw blurRad="38100" dist="38100" dir="2700000" algn="tl">
                    <a:srgbClr val="C0C0C0"/>
                  </a:outerShdw>
                </a:effectLst>
                <a:latin typeface="Verdana" pitchFamily="34" charset="0"/>
              </a:endParaRPr>
            </a:p>
          </p:txBody>
        </p:sp>
      </p:grpSp>
      <p:sp>
        <p:nvSpPr>
          <p:cNvPr id="126" name="Rectangle 2"/>
          <p:cNvSpPr>
            <a:spLocks noGrp="1" noChangeArrowheads="1"/>
          </p:cNvSpPr>
          <p:nvPr>
            <p:ph type="ctrTitle"/>
          </p:nvPr>
        </p:nvSpPr>
        <p:spPr>
          <a:xfrm>
            <a:off x="5562600" y="609600"/>
            <a:ext cx="3505200" cy="1447800"/>
          </a:xfrm>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r"/>
            <a:r>
              <a:rPr lang="en-US" sz="4000" spc="50" dirty="0" smtClean="0">
                <a:ln w="11430"/>
                <a:solidFill>
                  <a:srgbClr val="C00000"/>
                </a:solidFill>
                <a:effectLst>
                  <a:outerShdw blurRad="76200" dist="50800" dir="5400000" algn="tl" rotWithShape="0">
                    <a:srgbClr val="000000">
                      <a:alpha val="65000"/>
                    </a:srgbClr>
                  </a:outerShdw>
                </a:effectLst>
                <a:latin typeface="Arial Black" pitchFamily="34" charset="0"/>
              </a:rPr>
              <a:t>PRÓXIMO SEMINARIO</a:t>
            </a:r>
            <a:endParaRPr lang="en-US" sz="4000" spc="50" dirty="0">
              <a:ln w="11430"/>
              <a:solidFill>
                <a:srgbClr val="C00000"/>
              </a:solidFill>
              <a:effectLst>
                <a:outerShdw blurRad="76200" dist="50800" dir="5400000" algn="tl" rotWithShape="0">
                  <a:srgbClr val="000000">
                    <a:alpha val="65000"/>
                  </a:srgbClr>
                </a:outerShdw>
              </a:effectLst>
              <a:latin typeface="Arial Black" pitchFamily="34" charset="0"/>
            </a:endParaRPr>
          </a:p>
        </p:txBody>
      </p:sp>
      <p:grpSp>
        <p:nvGrpSpPr>
          <p:cNvPr id="6" name="110 Grupo"/>
          <p:cNvGrpSpPr/>
          <p:nvPr/>
        </p:nvGrpSpPr>
        <p:grpSpPr>
          <a:xfrm>
            <a:off x="0" y="1447800"/>
            <a:ext cx="1524000" cy="1371600"/>
            <a:chOff x="0" y="0"/>
            <a:chExt cx="1752600" cy="1600200"/>
          </a:xfrm>
        </p:grpSpPr>
        <p:grpSp>
          <p:nvGrpSpPr>
            <p:cNvPr id="7" name="121 Grupo"/>
            <p:cNvGrpSpPr/>
            <p:nvPr/>
          </p:nvGrpSpPr>
          <p:grpSpPr>
            <a:xfrm>
              <a:off x="0" y="0"/>
              <a:ext cx="1752600" cy="1600200"/>
              <a:chOff x="0" y="1524000"/>
              <a:chExt cx="1302271" cy="1295399"/>
            </a:xfrm>
          </p:grpSpPr>
          <p:sp>
            <p:nvSpPr>
              <p:cNvPr id="114" name="Oval 10"/>
              <p:cNvSpPr>
                <a:spLocks noChangeArrowheads="1"/>
              </p:cNvSpPr>
              <p:nvPr/>
            </p:nvSpPr>
            <p:spPr bwMode="gray">
              <a:xfrm>
                <a:off x="0" y="1524000"/>
                <a:ext cx="1302271" cy="1295399"/>
              </a:xfrm>
              <a:prstGeom prst="ellipse">
                <a:avLst/>
              </a:prstGeom>
              <a:gradFill rotWithShape="1">
                <a:gsLst>
                  <a:gs pos="0">
                    <a:schemeClr val="folHlink">
                      <a:gamma/>
                      <a:tint val="0"/>
                      <a:invGamma/>
                    </a:schemeClr>
                  </a:gs>
                  <a:gs pos="50000">
                    <a:schemeClr val="folHlink"/>
                  </a:gs>
                  <a:gs pos="100000">
                    <a:schemeClr val="folHlink">
                      <a:gamma/>
                      <a:tint val="0"/>
                      <a:invGamma/>
                    </a:schemeClr>
                  </a:gs>
                </a:gsLst>
                <a:lin ang="2700000" scaled="1"/>
              </a:gradFill>
              <a:ln w="38100" algn="ctr">
                <a:noFill/>
                <a:round/>
                <a:headEnd/>
                <a:tailEnd/>
              </a:ln>
              <a:effectLst/>
            </p:spPr>
            <p:txBody>
              <a:bodyPr wrap="none" anchor="ctr">
                <a:spAutoFit/>
              </a:bodyPr>
              <a:lstStyle/>
              <a:p>
                <a:endParaRPr lang="es-HN"/>
              </a:p>
            </p:txBody>
          </p:sp>
          <p:sp>
            <p:nvSpPr>
              <p:cNvPr id="115" name="Oval 11"/>
              <p:cNvSpPr>
                <a:spLocks noChangeArrowheads="1"/>
              </p:cNvSpPr>
              <p:nvPr/>
            </p:nvSpPr>
            <p:spPr bwMode="gray">
              <a:xfrm>
                <a:off x="0" y="1524000"/>
                <a:ext cx="1302271" cy="1295399"/>
              </a:xfrm>
              <a:prstGeom prst="ellipse">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spAutoFit/>
              </a:bodyPr>
              <a:lstStyle/>
              <a:p>
                <a:endParaRPr lang="es-HN"/>
              </a:p>
            </p:txBody>
          </p:sp>
          <p:grpSp>
            <p:nvGrpSpPr>
              <p:cNvPr id="8" name="119 Grupo"/>
              <p:cNvGrpSpPr/>
              <p:nvPr/>
            </p:nvGrpSpPr>
            <p:grpSpPr>
              <a:xfrm>
                <a:off x="85160" y="1608710"/>
                <a:ext cx="1132908" cy="1127883"/>
                <a:chOff x="85160" y="1608710"/>
                <a:chExt cx="1132908" cy="1127883"/>
              </a:xfrm>
            </p:grpSpPr>
            <p:sp>
              <p:nvSpPr>
                <p:cNvPr id="117" name="Oval 12"/>
                <p:cNvSpPr>
                  <a:spLocks noChangeArrowheads="1"/>
                </p:cNvSpPr>
                <p:nvPr/>
              </p:nvSpPr>
              <p:spPr bwMode="gray">
                <a:xfrm>
                  <a:off x="85160" y="1608710"/>
                  <a:ext cx="1131952" cy="1125979"/>
                </a:xfrm>
                <a:prstGeom prst="ellipse">
                  <a:avLst/>
                </a:prstGeom>
                <a:gradFill rotWithShape="1">
                  <a:gsLst>
                    <a:gs pos="0">
                      <a:schemeClr val="folHlink">
                        <a:gamma/>
                        <a:shade val="54118"/>
                        <a:invGamma/>
                      </a:schemeClr>
                    </a:gs>
                    <a:gs pos="50000">
                      <a:schemeClr val="folHlink"/>
                    </a:gs>
                    <a:gs pos="100000">
                      <a:schemeClr val="folHlink">
                        <a:gamma/>
                        <a:shade val="54118"/>
                        <a:invGamma/>
                      </a:schemeClr>
                    </a:gs>
                  </a:gsLst>
                  <a:lin ang="18900000" scaled="1"/>
                </a:gradFill>
                <a:ln w="38100" algn="ctr">
                  <a:noFill/>
                  <a:round/>
                  <a:headEnd/>
                  <a:tailEnd/>
                </a:ln>
                <a:effectLst/>
              </p:spPr>
              <p:txBody>
                <a:bodyPr anchor="ctr">
                  <a:spAutoFit/>
                </a:bodyPr>
                <a:lstStyle/>
                <a:p>
                  <a:endParaRPr lang="es-HN"/>
                </a:p>
              </p:txBody>
            </p:sp>
            <p:sp>
              <p:nvSpPr>
                <p:cNvPr id="118" name="Oval 13"/>
                <p:cNvSpPr>
                  <a:spLocks noChangeArrowheads="1"/>
                </p:cNvSpPr>
                <p:nvPr/>
              </p:nvSpPr>
              <p:spPr bwMode="gray">
                <a:xfrm>
                  <a:off x="86116" y="1610614"/>
                  <a:ext cx="1131952" cy="1125979"/>
                </a:xfrm>
                <a:prstGeom prst="ellipse">
                  <a:avLst/>
                </a:prstGeom>
                <a:solidFill>
                  <a:srgbClr val="009900"/>
                </a:solidFill>
                <a:ln>
                  <a:headEnd/>
                  <a:tailEnd/>
                </a:ln>
              </p:spPr>
              <p:style>
                <a:lnRef idx="0">
                  <a:schemeClr val="accent1"/>
                </a:lnRef>
                <a:fillRef idx="3">
                  <a:schemeClr val="accent1"/>
                </a:fillRef>
                <a:effectRef idx="3">
                  <a:schemeClr val="accent1"/>
                </a:effectRef>
                <a:fontRef idx="minor">
                  <a:schemeClr val="lt1"/>
                </a:fontRef>
              </p:style>
              <p:txBody>
                <a:bodyPr anchor="ctr">
                  <a:spAutoFit/>
                </a:bodyPr>
                <a:lstStyle/>
                <a:p>
                  <a:endParaRPr lang="es-HN"/>
                </a:p>
              </p:txBody>
            </p:sp>
            <p:sp>
              <p:nvSpPr>
                <p:cNvPr id="125" name="Oval 14"/>
                <p:cNvSpPr>
                  <a:spLocks noChangeArrowheads="1"/>
                </p:cNvSpPr>
                <p:nvPr/>
              </p:nvSpPr>
              <p:spPr bwMode="gray">
                <a:xfrm>
                  <a:off x="141614" y="1664866"/>
                  <a:ext cx="1019044" cy="1013667"/>
                </a:xfrm>
                <a:prstGeom prst="ellipse">
                  <a:avLst/>
                </a:prstGeom>
                <a:solidFill>
                  <a:srgbClr val="333333"/>
                </a:solidFill>
                <a:ln w="38100" algn="ctr">
                  <a:noFill/>
                  <a:round/>
                  <a:headEnd/>
                  <a:tailEnd/>
                </a:ln>
                <a:effectLst/>
              </p:spPr>
              <p:txBody>
                <a:bodyPr anchor="ctr">
                  <a:spAutoFit/>
                </a:bodyPr>
                <a:lstStyle/>
                <a:p>
                  <a:endParaRPr lang="es-HN"/>
                </a:p>
              </p:txBody>
            </p:sp>
            <p:grpSp>
              <p:nvGrpSpPr>
                <p:cNvPr id="9" name="Group 15"/>
                <p:cNvGrpSpPr>
                  <a:grpSpLocks/>
                </p:cNvGrpSpPr>
                <p:nvPr/>
              </p:nvGrpSpPr>
              <p:grpSpPr bwMode="auto">
                <a:xfrm>
                  <a:off x="157880" y="1680095"/>
                  <a:ext cx="986511" cy="981306"/>
                  <a:chOff x="4166" y="1706"/>
                  <a:chExt cx="1252" cy="1252"/>
                </a:xfrm>
              </p:grpSpPr>
              <p:sp>
                <p:nvSpPr>
                  <p:cNvPr id="128" name="Oval 16"/>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es-HN"/>
                  </a:p>
                </p:txBody>
              </p:sp>
              <p:sp>
                <p:nvSpPr>
                  <p:cNvPr id="129" name="Oval 17"/>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es-HN"/>
                  </a:p>
                </p:txBody>
              </p:sp>
              <p:sp>
                <p:nvSpPr>
                  <p:cNvPr id="130" name="Oval 18"/>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endParaRPr lang="es-HN"/>
                  </a:p>
                </p:txBody>
              </p:sp>
              <p:sp>
                <p:nvSpPr>
                  <p:cNvPr id="131" name="Oval 19"/>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anchor="ctr"/>
                  <a:lstStyle/>
                  <a:p>
                    <a:endParaRPr lang="es-HN"/>
                  </a:p>
                </p:txBody>
              </p:sp>
            </p:grpSp>
          </p:grpSp>
        </p:grpSp>
        <p:sp>
          <p:nvSpPr>
            <p:cNvPr id="113" name="AutoShape 35"/>
            <p:cNvSpPr>
              <a:spLocks noChangeArrowheads="1"/>
            </p:cNvSpPr>
            <p:nvPr/>
          </p:nvSpPr>
          <p:spPr bwMode="gray">
            <a:xfrm>
              <a:off x="262891" y="533400"/>
              <a:ext cx="1226820" cy="533400"/>
            </a:xfrm>
            <a:prstGeom prst="roundRect">
              <a:avLst>
                <a:gd name="adj" fmla="val 50000"/>
              </a:avLst>
            </a:prstGeom>
            <a:noFill/>
            <a:ln w="38100" algn="ctr">
              <a:solidFill>
                <a:schemeClr val="tx1">
                  <a:lumMod val="50000"/>
                </a:schemeClr>
              </a:solidFill>
              <a:round/>
              <a:headEnd/>
              <a:tailEnd/>
            </a:ln>
            <a:effectLst/>
          </p:spPr>
          <p:txBody>
            <a:bodyPr wrap="none" anchor="ctr"/>
            <a:lstStyle/>
            <a:p>
              <a:pPr algn="ctr" eaLnBrk="0" hangingPunct="0"/>
              <a:r>
                <a:rPr lang="en-US" sz="2800" dirty="0" err="1" smtClean="0">
                  <a:solidFill>
                    <a:schemeClr val="tx1">
                      <a:lumMod val="50000"/>
                    </a:schemeClr>
                  </a:solidFill>
                  <a:effectLst>
                    <a:outerShdw blurRad="38100" dist="38100" dir="2700000" algn="tl">
                      <a:srgbClr val="C0C0C0"/>
                    </a:outerShdw>
                  </a:effectLst>
                  <a:latin typeface="Verdana" pitchFamily="34" charset="0"/>
                </a:rPr>
                <a:t>A</a:t>
              </a:r>
              <a:r>
                <a:rPr lang="en-US" sz="2000" cap="small" dirty="0" err="1" smtClean="0">
                  <a:solidFill>
                    <a:schemeClr val="tx1">
                      <a:lumMod val="50000"/>
                    </a:schemeClr>
                  </a:solidFill>
                  <a:effectLst>
                    <a:outerShdw blurRad="38100" dist="38100" dir="2700000" algn="tl">
                      <a:srgbClr val="C0C0C0"/>
                    </a:outerShdw>
                  </a:effectLst>
                  <a:latin typeface="Verdana" pitchFamily="34" charset="0"/>
                </a:rPr>
                <a:t>ctivos</a:t>
              </a:r>
              <a:endParaRPr lang="en-US" sz="2800" cap="small" dirty="0">
                <a:solidFill>
                  <a:schemeClr val="tx1">
                    <a:lumMod val="50000"/>
                  </a:schemeClr>
                </a:solidFill>
                <a:effectLst>
                  <a:outerShdw blurRad="38100" dist="38100" dir="2700000" algn="tl">
                    <a:srgbClr val="C0C0C0"/>
                  </a:outerShdw>
                </a:effectLst>
                <a:latin typeface="Verdana" pitchFamily="34" charset="0"/>
              </a:endParaRPr>
            </a:p>
          </p:txBody>
        </p:sp>
      </p:grpSp>
      <p:grpSp>
        <p:nvGrpSpPr>
          <p:cNvPr id="10" name="132 Grupo"/>
          <p:cNvGrpSpPr/>
          <p:nvPr/>
        </p:nvGrpSpPr>
        <p:grpSpPr>
          <a:xfrm>
            <a:off x="0" y="2895600"/>
            <a:ext cx="1524000" cy="1371600"/>
            <a:chOff x="0" y="0"/>
            <a:chExt cx="1752600" cy="1600200"/>
          </a:xfrm>
        </p:grpSpPr>
        <p:grpSp>
          <p:nvGrpSpPr>
            <p:cNvPr id="11" name="121 Grupo"/>
            <p:cNvGrpSpPr/>
            <p:nvPr/>
          </p:nvGrpSpPr>
          <p:grpSpPr>
            <a:xfrm>
              <a:off x="0" y="0"/>
              <a:ext cx="1752600" cy="1600200"/>
              <a:chOff x="0" y="1524000"/>
              <a:chExt cx="1302271" cy="1295399"/>
            </a:xfrm>
          </p:grpSpPr>
          <p:sp>
            <p:nvSpPr>
              <p:cNvPr id="136" name="Oval 10"/>
              <p:cNvSpPr>
                <a:spLocks noChangeArrowheads="1"/>
              </p:cNvSpPr>
              <p:nvPr/>
            </p:nvSpPr>
            <p:spPr bwMode="gray">
              <a:xfrm>
                <a:off x="0" y="1524000"/>
                <a:ext cx="1302271" cy="1295399"/>
              </a:xfrm>
              <a:prstGeom prst="ellipse">
                <a:avLst/>
              </a:prstGeom>
              <a:gradFill rotWithShape="1">
                <a:gsLst>
                  <a:gs pos="0">
                    <a:schemeClr val="folHlink">
                      <a:gamma/>
                      <a:tint val="0"/>
                      <a:invGamma/>
                    </a:schemeClr>
                  </a:gs>
                  <a:gs pos="50000">
                    <a:schemeClr val="folHlink"/>
                  </a:gs>
                  <a:gs pos="100000">
                    <a:schemeClr val="folHlink">
                      <a:gamma/>
                      <a:tint val="0"/>
                      <a:invGamma/>
                    </a:schemeClr>
                  </a:gs>
                </a:gsLst>
                <a:lin ang="2700000" scaled="1"/>
              </a:gradFill>
              <a:ln w="38100" algn="ctr">
                <a:noFill/>
                <a:round/>
                <a:headEnd/>
                <a:tailEnd/>
              </a:ln>
              <a:effectLst/>
            </p:spPr>
            <p:txBody>
              <a:bodyPr wrap="none" anchor="ctr">
                <a:spAutoFit/>
              </a:bodyPr>
              <a:lstStyle/>
              <a:p>
                <a:endParaRPr lang="es-HN"/>
              </a:p>
            </p:txBody>
          </p:sp>
          <p:sp>
            <p:nvSpPr>
              <p:cNvPr id="137" name="Oval 11"/>
              <p:cNvSpPr>
                <a:spLocks noChangeArrowheads="1"/>
              </p:cNvSpPr>
              <p:nvPr/>
            </p:nvSpPr>
            <p:spPr bwMode="gray">
              <a:xfrm>
                <a:off x="0" y="1524000"/>
                <a:ext cx="1302271" cy="1295399"/>
              </a:xfrm>
              <a:prstGeom prst="ellipse">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spAutoFit/>
              </a:bodyPr>
              <a:lstStyle/>
              <a:p>
                <a:endParaRPr lang="es-HN"/>
              </a:p>
            </p:txBody>
          </p:sp>
          <p:grpSp>
            <p:nvGrpSpPr>
              <p:cNvPr id="12" name="119 Grupo"/>
              <p:cNvGrpSpPr/>
              <p:nvPr/>
            </p:nvGrpSpPr>
            <p:grpSpPr>
              <a:xfrm>
                <a:off x="85160" y="1608710"/>
                <a:ext cx="1132908" cy="1127883"/>
                <a:chOff x="85160" y="1608710"/>
                <a:chExt cx="1132908" cy="1127883"/>
              </a:xfrm>
            </p:grpSpPr>
            <p:sp>
              <p:nvSpPr>
                <p:cNvPr id="139" name="Oval 12"/>
                <p:cNvSpPr>
                  <a:spLocks noChangeArrowheads="1"/>
                </p:cNvSpPr>
                <p:nvPr/>
              </p:nvSpPr>
              <p:spPr bwMode="gray">
                <a:xfrm>
                  <a:off x="85160" y="1608710"/>
                  <a:ext cx="1131952" cy="1125979"/>
                </a:xfrm>
                <a:prstGeom prst="ellipse">
                  <a:avLst/>
                </a:prstGeom>
                <a:gradFill rotWithShape="1">
                  <a:gsLst>
                    <a:gs pos="0">
                      <a:schemeClr val="folHlink">
                        <a:gamma/>
                        <a:shade val="54118"/>
                        <a:invGamma/>
                      </a:schemeClr>
                    </a:gs>
                    <a:gs pos="50000">
                      <a:schemeClr val="folHlink"/>
                    </a:gs>
                    <a:gs pos="100000">
                      <a:schemeClr val="folHlink">
                        <a:gamma/>
                        <a:shade val="54118"/>
                        <a:invGamma/>
                      </a:schemeClr>
                    </a:gs>
                  </a:gsLst>
                  <a:lin ang="18900000" scaled="1"/>
                </a:gradFill>
                <a:ln w="38100" algn="ctr">
                  <a:noFill/>
                  <a:round/>
                  <a:headEnd/>
                  <a:tailEnd/>
                </a:ln>
                <a:effectLst/>
              </p:spPr>
              <p:txBody>
                <a:bodyPr anchor="ctr">
                  <a:spAutoFit/>
                </a:bodyPr>
                <a:lstStyle/>
                <a:p>
                  <a:endParaRPr lang="es-HN"/>
                </a:p>
              </p:txBody>
            </p:sp>
            <p:sp>
              <p:nvSpPr>
                <p:cNvPr id="140" name="Oval 13"/>
                <p:cNvSpPr>
                  <a:spLocks noChangeArrowheads="1"/>
                </p:cNvSpPr>
                <p:nvPr/>
              </p:nvSpPr>
              <p:spPr bwMode="gray">
                <a:xfrm>
                  <a:off x="86116" y="1610614"/>
                  <a:ext cx="1131952" cy="1125979"/>
                </a:xfrm>
                <a:prstGeom prst="ellipse">
                  <a:avLst/>
                </a:prstGeom>
                <a:solidFill>
                  <a:srgbClr val="D07C00"/>
                </a:solidFill>
                <a:ln>
                  <a:headEnd/>
                  <a:tailEnd/>
                </a:ln>
              </p:spPr>
              <p:style>
                <a:lnRef idx="0">
                  <a:schemeClr val="accent1"/>
                </a:lnRef>
                <a:fillRef idx="3">
                  <a:schemeClr val="accent1"/>
                </a:fillRef>
                <a:effectRef idx="3">
                  <a:schemeClr val="accent1"/>
                </a:effectRef>
                <a:fontRef idx="minor">
                  <a:schemeClr val="lt1"/>
                </a:fontRef>
              </p:style>
              <p:txBody>
                <a:bodyPr anchor="ctr">
                  <a:spAutoFit/>
                </a:bodyPr>
                <a:lstStyle/>
                <a:p>
                  <a:endParaRPr lang="es-HN"/>
                </a:p>
              </p:txBody>
            </p:sp>
            <p:sp>
              <p:nvSpPr>
                <p:cNvPr id="141" name="Oval 14"/>
                <p:cNvSpPr>
                  <a:spLocks noChangeArrowheads="1"/>
                </p:cNvSpPr>
                <p:nvPr/>
              </p:nvSpPr>
              <p:spPr bwMode="gray">
                <a:xfrm>
                  <a:off x="141614" y="1664866"/>
                  <a:ext cx="1019044" cy="1013667"/>
                </a:xfrm>
                <a:prstGeom prst="ellipse">
                  <a:avLst/>
                </a:prstGeom>
                <a:solidFill>
                  <a:srgbClr val="333333"/>
                </a:solidFill>
                <a:ln w="38100" algn="ctr">
                  <a:noFill/>
                  <a:round/>
                  <a:headEnd/>
                  <a:tailEnd/>
                </a:ln>
                <a:effectLst/>
              </p:spPr>
              <p:txBody>
                <a:bodyPr anchor="ctr">
                  <a:spAutoFit/>
                </a:bodyPr>
                <a:lstStyle/>
                <a:p>
                  <a:endParaRPr lang="es-HN"/>
                </a:p>
              </p:txBody>
            </p:sp>
            <p:grpSp>
              <p:nvGrpSpPr>
                <p:cNvPr id="13" name="Group 15"/>
                <p:cNvGrpSpPr>
                  <a:grpSpLocks/>
                </p:cNvGrpSpPr>
                <p:nvPr/>
              </p:nvGrpSpPr>
              <p:grpSpPr bwMode="auto">
                <a:xfrm>
                  <a:off x="157880" y="1680095"/>
                  <a:ext cx="986511" cy="981306"/>
                  <a:chOff x="4166" y="1706"/>
                  <a:chExt cx="1252" cy="1252"/>
                </a:xfrm>
              </p:grpSpPr>
              <p:sp>
                <p:nvSpPr>
                  <p:cNvPr id="143" name="Oval 16"/>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es-HN"/>
                  </a:p>
                </p:txBody>
              </p:sp>
              <p:sp>
                <p:nvSpPr>
                  <p:cNvPr id="144" name="Oval 17"/>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es-HN"/>
                  </a:p>
                </p:txBody>
              </p:sp>
              <p:sp>
                <p:nvSpPr>
                  <p:cNvPr id="145" name="Oval 18"/>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endParaRPr lang="es-HN"/>
                  </a:p>
                </p:txBody>
              </p:sp>
              <p:sp>
                <p:nvSpPr>
                  <p:cNvPr id="146" name="Oval 19"/>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anchor="ctr"/>
                  <a:lstStyle/>
                  <a:p>
                    <a:endParaRPr lang="es-HN"/>
                  </a:p>
                </p:txBody>
              </p:sp>
            </p:grpSp>
          </p:grpSp>
        </p:grpSp>
        <p:sp>
          <p:nvSpPr>
            <p:cNvPr id="135" name="AutoShape 35"/>
            <p:cNvSpPr>
              <a:spLocks noChangeArrowheads="1"/>
            </p:cNvSpPr>
            <p:nvPr/>
          </p:nvSpPr>
          <p:spPr bwMode="gray">
            <a:xfrm>
              <a:off x="262890" y="533400"/>
              <a:ext cx="1226820" cy="533400"/>
            </a:xfrm>
            <a:prstGeom prst="roundRect">
              <a:avLst>
                <a:gd name="adj" fmla="val 50000"/>
              </a:avLst>
            </a:prstGeom>
            <a:noFill/>
            <a:ln w="38100" algn="ctr">
              <a:solidFill>
                <a:schemeClr val="tx1">
                  <a:lumMod val="50000"/>
                </a:schemeClr>
              </a:solidFill>
              <a:round/>
              <a:headEnd/>
              <a:tailEnd/>
            </a:ln>
            <a:effectLst/>
          </p:spPr>
          <p:txBody>
            <a:bodyPr wrap="none" anchor="ctr"/>
            <a:lstStyle/>
            <a:p>
              <a:pPr algn="ctr" eaLnBrk="0" hangingPunct="0"/>
              <a:r>
                <a:rPr lang="en-US" sz="1600" dirty="0" err="1" smtClean="0">
                  <a:solidFill>
                    <a:schemeClr val="tx1">
                      <a:lumMod val="50000"/>
                    </a:schemeClr>
                  </a:solidFill>
                  <a:effectLst>
                    <a:outerShdw blurRad="38100" dist="38100" dir="2700000" algn="tl">
                      <a:srgbClr val="C0C0C0"/>
                    </a:outerShdw>
                  </a:effectLst>
                  <a:latin typeface="Verdana" pitchFamily="34" charset="0"/>
                </a:rPr>
                <a:t>P</a:t>
              </a:r>
              <a:r>
                <a:rPr lang="en-US" sz="1200" cap="small" dirty="0" err="1" smtClean="0">
                  <a:solidFill>
                    <a:schemeClr val="tx1">
                      <a:lumMod val="50000"/>
                    </a:schemeClr>
                  </a:solidFill>
                  <a:effectLst>
                    <a:outerShdw blurRad="38100" dist="38100" dir="2700000" algn="tl">
                      <a:srgbClr val="C0C0C0"/>
                    </a:outerShdw>
                  </a:effectLst>
                  <a:latin typeface="Verdana" pitchFamily="34" charset="0"/>
                </a:rPr>
                <a:t>roductivos</a:t>
              </a:r>
              <a:endParaRPr lang="en-US" sz="1600" cap="small" dirty="0">
                <a:solidFill>
                  <a:schemeClr val="tx1">
                    <a:lumMod val="50000"/>
                  </a:schemeClr>
                </a:solidFill>
                <a:effectLst>
                  <a:outerShdw blurRad="38100" dist="38100" dir="2700000" algn="tl">
                    <a:srgbClr val="C0C0C0"/>
                  </a:outerShdw>
                </a:effectLst>
                <a:latin typeface="Verdana" pitchFamily="34" charset="0"/>
              </a:endParaRPr>
            </a:p>
          </p:txBody>
        </p:sp>
      </p:grpSp>
      <p:pic>
        <p:nvPicPr>
          <p:cNvPr id="52" name="Picture 2" descr="C:\Documents and Settings\Owner.FÚNEZMEJIA\My Documents\Nubia's Files\logos\logoPCUCC.png"/>
          <p:cNvPicPr>
            <a:picLocks noChangeAspect="1" noChangeArrowheads="1"/>
          </p:cNvPicPr>
          <p:nvPr/>
        </p:nvPicPr>
        <p:blipFill>
          <a:blip r:embed="rId3" cstate="print"/>
          <a:srcRect/>
          <a:stretch>
            <a:fillRect/>
          </a:stretch>
        </p:blipFill>
        <p:spPr bwMode="auto">
          <a:xfrm>
            <a:off x="2743200" y="838200"/>
            <a:ext cx="2209800" cy="2286000"/>
          </a:xfrm>
          <a:prstGeom prst="rect">
            <a:avLst/>
          </a:prstGeom>
          <a:noFill/>
        </p:spPr>
      </p:pic>
      <p:sp>
        <p:nvSpPr>
          <p:cNvPr id="50" name="Freeform 3"/>
          <p:cNvSpPr>
            <a:spLocks noEditPoints="1"/>
          </p:cNvSpPr>
          <p:nvPr/>
        </p:nvSpPr>
        <p:spPr bwMode="gray">
          <a:xfrm rot="11275379" flipV="1">
            <a:off x="1752600" y="1155032"/>
            <a:ext cx="3733800" cy="2502568"/>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gradFill rotWithShape="1">
            <a:gsLst>
              <a:gs pos="0">
                <a:schemeClr val="hlink"/>
              </a:gs>
              <a:gs pos="100000">
                <a:schemeClr val="accent1"/>
              </a:gs>
            </a:gsLst>
            <a:lin ang="5400000" scaled="1"/>
          </a:gradFill>
          <a:ln w="0">
            <a:noFill/>
            <a:prstDash val="solid"/>
            <a:round/>
            <a:headEnd/>
            <a:tailEnd/>
          </a:ln>
          <a:effectLst>
            <a:outerShdw dist="206741" dir="8249373" algn="ctr" rotWithShape="0">
              <a:srgbClr val="C1D1D3">
                <a:alpha val="50000"/>
              </a:srgbClr>
            </a:outerShdw>
          </a:effectLst>
        </p:spPr>
        <p:txBody>
          <a:bodyPr/>
          <a:lstStyle/>
          <a:p>
            <a:endParaRPr lang="es-HN"/>
          </a:p>
        </p:txBody>
      </p:sp>
      <p:sp>
        <p:nvSpPr>
          <p:cNvPr id="47" name="Rectangle 3"/>
          <p:cNvSpPr txBox="1">
            <a:spLocks noChangeArrowheads="1"/>
          </p:cNvSpPr>
          <p:nvPr/>
        </p:nvSpPr>
        <p:spPr bwMode="white">
          <a:xfrm>
            <a:off x="3429000" y="2895600"/>
            <a:ext cx="5562600" cy="1295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0" marR="0" lvl="0" indent="0" algn="r" defTabSz="914400" rtl="0" eaLnBrk="1" fontAlgn="base" latinLnBrk="0" hangingPunct="1">
              <a:lnSpc>
                <a:spcPct val="90000"/>
              </a:lnSpc>
              <a:spcBef>
                <a:spcPct val="20000"/>
              </a:spcBef>
              <a:spcAft>
                <a:spcPct val="0"/>
              </a:spcAft>
              <a:buClr>
                <a:schemeClr val="hlink"/>
              </a:buClr>
              <a:buSzTx/>
              <a:buFont typeface="Wingdings" pitchFamily="2" charset="2"/>
              <a:buNone/>
              <a:tabLst/>
              <a:defRPr/>
            </a:pPr>
            <a:r>
              <a:rPr lang="en-US" sz="4400" b="1" kern="0" spc="50" dirty="0" err="1" smtClean="0">
                <a:ln w="11430"/>
                <a:solidFill>
                  <a:srgbClr val="002060"/>
                </a:solidFill>
                <a:effectLst>
                  <a:outerShdw blurRad="76200" dist="50800" dir="5400000" algn="tl" rotWithShape="0">
                    <a:srgbClr val="000000">
                      <a:alpha val="65000"/>
                    </a:srgbClr>
                  </a:outerShdw>
                </a:effectLst>
                <a:latin typeface="Vladimir Script" pitchFamily="66" charset="0"/>
              </a:rPr>
              <a:t>Cómo</a:t>
            </a:r>
            <a:r>
              <a:rPr lang="en-US" sz="4400" b="1" kern="0" spc="50" dirty="0" smtClean="0">
                <a:ln w="11430"/>
                <a:solidFill>
                  <a:srgbClr val="002060"/>
                </a:solidFill>
                <a:effectLst>
                  <a:outerShdw blurRad="76200" dist="50800" dir="5400000" algn="tl" rotWithShape="0">
                    <a:srgbClr val="000000">
                      <a:alpha val="65000"/>
                    </a:srgbClr>
                  </a:outerShdw>
                </a:effectLst>
                <a:latin typeface="Vladimir Script" pitchFamily="66" charset="0"/>
              </a:rPr>
              <a:t> </a:t>
            </a:r>
            <a:r>
              <a:rPr lang="en-US" sz="4400" b="1" kern="0" spc="50" dirty="0" err="1" smtClean="0">
                <a:ln w="11430"/>
                <a:solidFill>
                  <a:srgbClr val="002060"/>
                </a:solidFill>
                <a:effectLst>
                  <a:outerShdw blurRad="76200" dist="50800" dir="5400000" algn="tl" rotWithShape="0">
                    <a:srgbClr val="000000">
                      <a:alpha val="65000"/>
                    </a:srgbClr>
                  </a:outerShdw>
                </a:effectLst>
                <a:latin typeface="Vladimir Script" pitchFamily="66" charset="0"/>
              </a:rPr>
              <a:t>realizar</a:t>
            </a:r>
            <a:r>
              <a:rPr lang="en-US" sz="4400" b="1" kern="0" spc="50" dirty="0" smtClean="0">
                <a:ln w="11430"/>
                <a:solidFill>
                  <a:srgbClr val="002060"/>
                </a:solidFill>
                <a:effectLst>
                  <a:outerShdw blurRad="76200" dist="50800" dir="5400000" algn="tl" rotWithShape="0">
                    <a:srgbClr val="000000">
                      <a:alpha val="65000"/>
                    </a:srgbClr>
                  </a:outerShdw>
                </a:effectLst>
                <a:latin typeface="Vladimir Script" pitchFamily="66" charset="0"/>
              </a:rPr>
              <a:t> la </a:t>
            </a:r>
            <a:r>
              <a:rPr lang="en-US" sz="4400" b="1" kern="0" spc="50" dirty="0" err="1" smtClean="0">
                <a:ln w="11430"/>
                <a:solidFill>
                  <a:srgbClr val="002060"/>
                </a:solidFill>
                <a:effectLst>
                  <a:outerShdw blurRad="76200" dist="50800" dir="5400000" algn="tl" rotWithShape="0">
                    <a:srgbClr val="000000">
                      <a:alpha val="65000"/>
                    </a:srgbClr>
                  </a:outerShdw>
                </a:effectLst>
                <a:latin typeface="Vladimir Script" pitchFamily="66" charset="0"/>
              </a:rPr>
              <a:t>obra</a:t>
            </a:r>
            <a:endParaRPr lang="en-US" sz="4400" b="1" kern="0" spc="50" dirty="0" smtClean="0">
              <a:ln w="11430"/>
              <a:solidFill>
                <a:srgbClr val="002060"/>
              </a:solidFill>
              <a:effectLst>
                <a:outerShdw blurRad="76200" dist="50800" dir="5400000" algn="tl" rotWithShape="0">
                  <a:srgbClr val="000000">
                    <a:alpha val="65000"/>
                  </a:srgbClr>
                </a:outerShdw>
              </a:effectLst>
              <a:latin typeface="Vladimir Script" pitchFamily="66" charset="0"/>
            </a:endParaRPr>
          </a:p>
          <a:p>
            <a:pPr marL="0" marR="0" lvl="0" indent="0" algn="r" defTabSz="914400" rtl="0" eaLnBrk="1" fontAlgn="base" latinLnBrk="0" hangingPunct="1">
              <a:lnSpc>
                <a:spcPct val="90000"/>
              </a:lnSpc>
              <a:spcBef>
                <a:spcPct val="20000"/>
              </a:spcBef>
              <a:spcAft>
                <a:spcPct val="0"/>
              </a:spcAft>
              <a:buClr>
                <a:schemeClr val="hlink"/>
              </a:buClr>
              <a:buSzTx/>
              <a:buFont typeface="Wingdings" pitchFamily="2" charset="2"/>
              <a:buNone/>
              <a:tabLst/>
              <a:defRPr/>
            </a:pPr>
            <a:r>
              <a:rPr lang="en-US" sz="4400" b="1" kern="0" spc="50" dirty="0" smtClean="0">
                <a:ln w="11430"/>
                <a:solidFill>
                  <a:srgbClr val="002060"/>
                </a:solidFill>
                <a:effectLst>
                  <a:outerShdw blurRad="76200" dist="50800" dir="5400000" algn="tl" rotWithShape="0">
                    <a:srgbClr val="000000">
                      <a:alpha val="65000"/>
                    </a:srgbClr>
                  </a:outerShdw>
                </a:effectLst>
                <a:latin typeface="Vladimir Script" pitchFamily="66" charset="0"/>
              </a:rPr>
              <a:t>de </a:t>
            </a:r>
            <a:r>
              <a:rPr lang="en-US" sz="4400" b="1" kern="0" spc="50" dirty="0" err="1" smtClean="0">
                <a:ln w="11430"/>
                <a:solidFill>
                  <a:srgbClr val="002060"/>
                </a:solidFill>
                <a:effectLst>
                  <a:outerShdw blurRad="76200" dist="50800" dir="5400000" algn="tl" rotWithShape="0">
                    <a:srgbClr val="000000">
                      <a:alpha val="65000"/>
                    </a:srgbClr>
                  </a:outerShdw>
                </a:effectLst>
                <a:latin typeface="Vladimir Script" pitchFamily="66" charset="0"/>
              </a:rPr>
              <a:t>beneficencia</a:t>
            </a:r>
            <a:r>
              <a:rPr lang="en-US" sz="4400" b="1" kern="0" spc="50" dirty="0" smtClean="0">
                <a:ln w="11430"/>
                <a:solidFill>
                  <a:srgbClr val="002060"/>
                </a:solidFill>
                <a:effectLst>
                  <a:outerShdw blurRad="76200" dist="50800" dir="5400000" algn="tl" rotWithShape="0">
                    <a:srgbClr val="000000">
                      <a:alpha val="65000"/>
                    </a:srgbClr>
                  </a:outerShdw>
                </a:effectLst>
                <a:latin typeface="Vladimir Script" pitchFamily="66" charset="0"/>
              </a:rPr>
              <a:t> en el G.P.</a:t>
            </a:r>
            <a:endParaRPr kumimoji="0" lang="en-US" sz="4400" b="1" i="0" u="none" strike="noStrike" kern="0" spc="50" normalizeH="0" baseline="0" noProof="0" dirty="0">
              <a:ln w="11430"/>
              <a:solidFill>
                <a:srgbClr val="002060"/>
              </a:solidFill>
              <a:effectLst>
                <a:outerShdw blurRad="76200" dist="50800" dir="5400000" algn="tl" rotWithShape="0">
                  <a:srgbClr val="000000">
                    <a:alpha val="65000"/>
                  </a:srgbClr>
                </a:outerShdw>
              </a:effectLst>
              <a:uLnTx/>
              <a:uFillTx/>
              <a:latin typeface="Vladimir Script" pitchFamily="66" charset="0"/>
            </a:endParaRPr>
          </a:p>
        </p:txBody>
      </p:sp>
      <p:pic>
        <p:nvPicPr>
          <p:cNvPr id="53" name="Picture 2" descr="C:\Documents and Settings\Owner.FÚNEZMEJIA\My Documents\Nubia's Files\logos\logoPCUCC.png"/>
          <p:cNvPicPr>
            <a:picLocks noChangeAspect="1" noChangeArrowheads="1"/>
          </p:cNvPicPr>
          <p:nvPr/>
        </p:nvPicPr>
        <p:blipFill>
          <a:blip r:embed="rId4" cstate="print"/>
          <a:srcRect t="52899"/>
          <a:stretch>
            <a:fillRect/>
          </a:stretch>
        </p:blipFill>
        <p:spPr bwMode="auto">
          <a:xfrm>
            <a:off x="2743200" y="2047469"/>
            <a:ext cx="2209800" cy="1076731"/>
          </a:xfrm>
          <a:prstGeom prst="rect">
            <a:avLst/>
          </a:prstGeom>
          <a:noFill/>
        </p:spPr>
      </p:pic>
      <p:sp>
        <p:nvSpPr>
          <p:cNvPr id="54" name="53 Rectángulo"/>
          <p:cNvSpPr/>
          <p:nvPr/>
        </p:nvSpPr>
        <p:spPr>
          <a:xfrm>
            <a:off x="3429000" y="5715000"/>
            <a:ext cx="2743200" cy="114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6"/>
                                        </p:tgtEl>
                                        <p:attrNameLst>
                                          <p:attrName>style.visibility</p:attrName>
                                        </p:attrNameLst>
                                      </p:cBhvr>
                                      <p:to>
                                        <p:strVal val="visible"/>
                                      </p:to>
                                    </p:set>
                                    <p:animEffect transition="in" filter="dissolve">
                                      <p:cBhvr>
                                        <p:cTn id="7" dur="500"/>
                                        <p:tgtEl>
                                          <p:spTgt spid="126"/>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47"/>
                                        </p:tgtEl>
                                        <p:attrNameLst>
                                          <p:attrName>style.visibility</p:attrName>
                                        </p:attrNameLst>
                                      </p:cBhvr>
                                      <p:to>
                                        <p:strVal val="visible"/>
                                      </p:to>
                                    </p:set>
                                    <p:anim calcmode="discrete" valueType="clr">
                                      <p:cBhvr override="childStyle">
                                        <p:cTn id="12" dur="80"/>
                                        <p:tgtEl>
                                          <p:spTgt spid="47"/>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47"/>
                                        </p:tgtEl>
                                        <p:attrNameLst>
                                          <p:attrName>fillcolor</p:attrName>
                                        </p:attrNameLst>
                                      </p:cBhvr>
                                      <p:tavLst>
                                        <p:tav tm="0">
                                          <p:val>
                                            <p:clrVal>
                                              <a:schemeClr val="accent2"/>
                                            </p:clrVal>
                                          </p:val>
                                        </p:tav>
                                        <p:tav tm="50000">
                                          <p:val>
                                            <p:clrVal>
                                              <a:schemeClr val="hlink"/>
                                            </p:clrVal>
                                          </p:val>
                                        </p:tav>
                                      </p:tavLst>
                                    </p:anim>
                                    <p:set>
                                      <p:cBhvr>
                                        <p:cTn id="14" dur="80"/>
                                        <p:tgtEl>
                                          <p:spTgt spid="4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 grpId="0"/>
      <p:bldP spid="4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22 Imagen" descr="Picture13.png"/>
          <p:cNvPicPr>
            <a:picLocks noChangeAspect="1"/>
          </p:cNvPicPr>
          <p:nvPr/>
        </p:nvPicPr>
        <p:blipFill>
          <a:blip r:embed="rId2" cstate="print">
            <a:duotone>
              <a:prstClr val="black"/>
              <a:schemeClr val="accent1">
                <a:tint val="45000"/>
                <a:satMod val="400000"/>
              </a:schemeClr>
            </a:duotone>
          </a:blip>
          <a:stretch>
            <a:fillRect/>
          </a:stretch>
        </p:blipFill>
        <p:spPr>
          <a:xfrm>
            <a:off x="533400" y="1143000"/>
            <a:ext cx="3419048" cy="5200000"/>
          </a:xfrm>
          <a:prstGeom prst="rect">
            <a:avLst/>
          </a:prstGeom>
        </p:spPr>
      </p:pic>
      <p:grpSp>
        <p:nvGrpSpPr>
          <p:cNvPr id="12" name="11 Grupo"/>
          <p:cNvGrpSpPr/>
          <p:nvPr/>
        </p:nvGrpSpPr>
        <p:grpSpPr>
          <a:xfrm>
            <a:off x="0" y="6172200"/>
            <a:ext cx="9144000" cy="457200"/>
            <a:chOff x="0" y="6324600"/>
            <a:chExt cx="9144000" cy="533400"/>
          </a:xfrm>
        </p:grpSpPr>
        <p:sp>
          <p:nvSpPr>
            <p:cNvPr id="11" name="10 Rectángulo"/>
            <p:cNvSpPr/>
            <p:nvPr/>
          </p:nvSpPr>
          <p:spPr>
            <a:xfrm>
              <a:off x="0" y="6477000"/>
              <a:ext cx="6553200" cy="381000"/>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9" name="8 Recortar rectángulo de esquina sencilla"/>
            <p:cNvSpPr/>
            <p:nvPr/>
          </p:nvSpPr>
          <p:spPr>
            <a:xfrm flipH="1">
              <a:off x="6324600" y="6324600"/>
              <a:ext cx="2819400" cy="533400"/>
            </a:xfrm>
            <a:prstGeom prst="snip1Rect">
              <a:avLst>
                <a:gd name="adj" fmla="val 50000"/>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grpSp>
      <p:sp>
        <p:nvSpPr>
          <p:cNvPr id="10" name="9 Rectángulo"/>
          <p:cNvSpPr/>
          <p:nvPr/>
        </p:nvSpPr>
        <p:spPr>
          <a:xfrm>
            <a:off x="0" y="6629400"/>
            <a:ext cx="9144000" cy="228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41986" name="Rectangle 2"/>
          <p:cNvSpPr>
            <a:spLocks noGrp="1" noChangeArrowheads="1"/>
          </p:cNvSpPr>
          <p:nvPr>
            <p:ph type="title"/>
          </p:nvPr>
        </p:nvSpPr>
        <p:spPr/>
        <p:txBody>
          <a:bodyPr/>
          <a:lstStyle/>
          <a:p>
            <a:r>
              <a:rPr lang="en-US" dirty="0" smtClean="0"/>
              <a:t>LOS DIEZMOS EN EL G.P.</a:t>
            </a:r>
            <a:endParaRPr lang="en-US" dirty="0"/>
          </a:p>
        </p:txBody>
      </p:sp>
      <p:sp>
        <p:nvSpPr>
          <p:cNvPr id="41987" name="Rectangle 3"/>
          <p:cNvSpPr>
            <a:spLocks noGrp="1" noChangeArrowheads="1"/>
          </p:cNvSpPr>
          <p:nvPr>
            <p:ph type="body" idx="1"/>
          </p:nvPr>
        </p:nvSpPr>
        <p:spPr>
          <a:xfrm>
            <a:off x="3886200" y="2743200"/>
            <a:ext cx="4495800" cy="2133600"/>
          </a:xfrm>
        </p:spPr>
        <p:txBody>
          <a:bodyPr/>
          <a:lstStyle/>
          <a:p>
            <a:pPr algn="just">
              <a:buNone/>
            </a:pPr>
            <a:endParaRPr lang="en-US" sz="2000" b="1" dirty="0">
              <a:solidFill>
                <a:srgbClr val="000000"/>
              </a:solidFill>
            </a:endParaRPr>
          </a:p>
          <a:p>
            <a:pPr lvl="1" algn="just">
              <a:buNone/>
            </a:pPr>
            <a:r>
              <a:rPr lang="en-US" sz="2000" b="1" dirty="0" smtClean="0">
                <a:solidFill>
                  <a:srgbClr val="000000"/>
                </a:solidFill>
                <a:latin typeface="Arial" pitchFamily="34" charset="0"/>
                <a:cs typeface="Arial" pitchFamily="34" charset="0"/>
              </a:rPr>
              <a:t>A</a:t>
            </a:r>
            <a:r>
              <a:rPr lang="es-ES_tradnl" sz="2000" b="1" dirty="0" err="1" smtClean="0">
                <a:solidFill>
                  <a:srgbClr val="000000"/>
                </a:solidFill>
                <a:latin typeface="Arial" pitchFamily="34" charset="0"/>
                <a:cs typeface="Arial" pitchFamily="34" charset="0"/>
              </a:rPr>
              <a:t>segúrese</a:t>
            </a:r>
            <a:r>
              <a:rPr lang="es-ES_tradnl" sz="2000" b="1" dirty="0" smtClean="0">
                <a:solidFill>
                  <a:srgbClr val="000000"/>
                </a:solidFill>
                <a:latin typeface="Arial" pitchFamily="34" charset="0"/>
                <a:cs typeface="Arial" pitchFamily="34" charset="0"/>
              </a:rPr>
              <a:t> que los miembros</a:t>
            </a:r>
          </a:p>
          <a:p>
            <a:pPr lvl="1" algn="just">
              <a:buNone/>
            </a:pPr>
            <a:r>
              <a:rPr lang="es-ES_tradnl" sz="2000" b="1" dirty="0" smtClean="0">
                <a:solidFill>
                  <a:srgbClr val="000000"/>
                </a:solidFill>
                <a:latin typeface="Arial" pitchFamily="34" charset="0"/>
                <a:cs typeface="Arial" pitchFamily="34" charset="0"/>
              </a:rPr>
              <a:t>de su G.P. estén correctamente</a:t>
            </a:r>
          </a:p>
          <a:p>
            <a:pPr lvl="1" algn="just">
              <a:buNone/>
            </a:pPr>
            <a:r>
              <a:rPr lang="es-ES_tradnl" sz="2000" b="1" dirty="0" smtClean="0">
                <a:solidFill>
                  <a:srgbClr val="000000"/>
                </a:solidFill>
                <a:latin typeface="Arial" pitchFamily="34" charset="0"/>
                <a:cs typeface="Arial" pitchFamily="34" charset="0"/>
              </a:rPr>
              <a:t>doctrinados en este punto.</a:t>
            </a:r>
          </a:p>
          <a:p>
            <a:pPr lvl="1" algn="just"/>
            <a:endParaRPr lang="es-ES_tradnl" sz="2000" b="1" dirty="0" smtClean="0">
              <a:solidFill>
                <a:srgbClr val="000000"/>
              </a:solidFill>
              <a:latin typeface="Arial" pitchFamily="34" charset="0"/>
              <a:cs typeface="Arial" pitchFamily="34" charset="0"/>
            </a:endParaRPr>
          </a:p>
          <a:p>
            <a:pPr lvl="1" algn="ctr">
              <a:buNone/>
            </a:pPr>
            <a:r>
              <a:rPr lang="es-ES_tradnl" sz="2000" b="1" dirty="0" smtClean="0">
                <a:solidFill>
                  <a:srgbClr val="000000"/>
                </a:solidFill>
                <a:latin typeface="Arial" pitchFamily="34" charset="0"/>
                <a:cs typeface="Arial" pitchFamily="34" charset="0"/>
              </a:rPr>
              <a:t>¡NO A</a:t>
            </a:r>
            <a:r>
              <a:rPr lang="en-US" sz="2000" b="1" dirty="0" smtClean="0">
                <a:solidFill>
                  <a:srgbClr val="000000"/>
                </a:solidFill>
                <a:latin typeface="Arial" pitchFamily="34" charset="0"/>
                <a:cs typeface="Arial" pitchFamily="34" charset="0"/>
              </a:rPr>
              <a:t>Ñ</a:t>
            </a:r>
            <a:r>
              <a:rPr lang="es-ES_tradnl" sz="2000" b="1" dirty="0" smtClean="0">
                <a:solidFill>
                  <a:srgbClr val="000000"/>
                </a:solidFill>
                <a:latin typeface="Arial" pitchFamily="34" charset="0"/>
                <a:cs typeface="Arial" pitchFamily="34" charset="0"/>
              </a:rPr>
              <a:t>ADA MAS INFIELES!</a:t>
            </a:r>
            <a:r>
              <a:rPr lang="es-ES_tradnl" sz="2000" dirty="0" smtClean="0">
                <a:solidFill>
                  <a:srgbClr val="000000"/>
                </a:solidFill>
              </a:rPr>
              <a:t>.</a:t>
            </a:r>
          </a:p>
          <a:p>
            <a:pPr lvl="1" algn="just">
              <a:buNone/>
            </a:pPr>
            <a:r>
              <a:rPr lang="en-US" sz="2000" dirty="0">
                <a:solidFill>
                  <a:srgbClr val="000000"/>
                </a:solidFill>
              </a:rPr>
              <a:t/>
            </a:r>
            <a:br>
              <a:rPr lang="en-US" sz="2000" dirty="0">
                <a:solidFill>
                  <a:srgbClr val="000000"/>
                </a:solidFill>
              </a:rPr>
            </a:br>
            <a:endParaRPr lang="en-US" sz="2000" dirty="0">
              <a:solidFill>
                <a:srgbClr val="000000"/>
              </a:solidFill>
            </a:endParaRPr>
          </a:p>
        </p:txBody>
      </p:sp>
      <p:sp>
        <p:nvSpPr>
          <p:cNvPr id="6" name="4 Marcador de pie de página"/>
          <p:cNvSpPr txBox="1">
            <a:spLocks/>
          </p:cNvSpPr>
          <p:nvPr/>
        </p:nvSpPr>
        <p:spPr bwMode="gray">
          <a:xfrm>
            <a:off x="6553200" y="6172200"/>
            <a:ext cx="25908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smtClean="0">
                <a:ln>
                  <a:noFill/>
                </a:ln>
                <a:solidFill>
                  <a:schemeClr val="bg1"/>
                </a:solidFill>
                <a:effectLst/>
                <a:uLnTx/>
                <a:uFillTx/>
                <a:latin typeface="Arial" charset="0"/>
                <a:ea typeface="+mn-ea"/>
                <a:cs typeface="+mn-cs"/>
              </a:rPr>
              <a:t>CERTIFICACIÓN DE LÍDERES</a:t>
            </a:r>
            <a:endParaRPr kumimoji="0" lang="en-US" sz="1200" b="1" i="0" u="none" strike="noStrike" kern="1200" cap="none" spc="0" normalizeH="0" baseline="0" noProof="0" dirty="0">
              <a:ln>
                <a:noFill/>
              </a:ln>
              <a:solidFill>
                <a:schemeClr val="bg1"/>
              </a:solidFill>
              <a:effectLst/>
              <a:uLnTx/>
              <a:uFillTx/>
              <a:latin typeface="Arial" charset="0"/>
              <a:ea typeface="+mn-ea"/>
              <a:cs typeface="+mn-cs"/>
            </a:endParaRPr>
          </a:p>
        </p:txBody>
      </p:sp>
      <p:sp>
        <p:nvSpPr>
          <p:cNvPr id="7" name="4 Marcador de pie de página"/>
          <p:cNvSpPr txBox="1">
            <a:spLocks/>
          </p:cNvSpPr>
          <p:nvPr/>
        </p:nvSpPr>
        <p:spPr bwMode="gray">
          <a:xfrm>
            <a:off x="0" y="6324600"/>
            <a:ext cx="990600" cy="533400"/>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smtClean="0">
                <a:ln>
                  <a:noFill/>
                </a:ln>
                <a:solidFill>
                  <a:schemeClr val="tx1"/>
                </a:solidFill>
                <a:effectLst/>
                <a:uLnTx/>
                <a:uFillTx/>
                <a:latin typeface="Arial Black" pitchFamily="34" charset="0"/>
              </a:rPr>
              <a:t>NIVEL IV</a:t>
            </a:r>
            <a:endParaRPr kumimoji="0" lang="en-US" sz="1600" b="1" i="0" u="none" strike="noStrike" kern="1200" cap="none" spc="0" normalizeH="0" baseline="0" noProof="0" dirty="0">
              <a:ln>
                <a:noFill/>
              </a:ln>
              <a:solidFill>
                <a:schemeClr val="tx1"/>
              </a:solidFill>
              <a:effectLst/>
              <a:uLnTx/>
              <a:uFillTx/>
              <a:latin typeface="Arial Black" pitchFamily="34" charset="0"/>
            </a:endParaRPr>
          </a:p>
        </p:txBody>
      </p:sp>
      <p:sp>
        <p:nvSpPr>
          <p:cNvPr id="13" name="4 Marcador de pie de página"/>
          <p:cNvSpPr txBox="1">
            <a:spLocks/>
          </p:cNvSpPr>
          <p:nvPr/>
        </p:nvSpPr>
        <p:spPr bwMode="auto">
          <a:xfrm>
            <a:off x="990600" y="6324600"/>
            <a:ext cx="5410200" cy="304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err="1" smtClean="0">
                <a:ln>
                  <a:noFill/>
                </a:ln>
                <a:solidFill>
                  <a:schemeClr val="bg1"/>
                </a:solidFill>
                <a:effectLst/>
                <a:uLnTx/>
                <a:uFillTx/>
                <a:latin typeface="Arial" charset="0"/>
                <a:ea typeface="+mn-ea"/>
                <a:cs typeface="+mn-cs"/>
              </a:rPr>
              <a:t>Cómo</a:t>
            </a:r>
            <a:r>
              <a:rPr kumimoji="0" lang="en-US" sz="1600" b="0" i="0" u="none" strike="noStrike" kern="1200" cap="none" spc="0" normalizeH="0" baseline="0" noProof="0" dirty="0" smtClean="0">
                <a:ln>
                  <a:noFill/>
                </a:ln>
                <a:solidFill>
                  <a:schemeClr val="bg1"/>
                </a:solidFill>
                <a:effectLst/>
                <a:uLnTx/>
                <a:uFillTx/>
                <a:latin typeface="Arial" charset="0"/>
                <a:ea typeface="+mn-ea"/>
                <a:cs typeface="+mn-cs"/>
              </a:rPr>
              <a:t> </a:t>
            </a:r>
            <a:r>
              <a:rPr kumimoji="0" lang="en-US" sz="1600" b="0" i="0" u="none" strike="noStrike" kern="1200" cap="none" spc="0" normalizeH="0" baseline="0" noProof="0" dirty="0" err="1" smtClean="0">
                <a:ln>
                  <a:noFill/>
                </a:ln>
                <a:solidFill>
                  <a:schemeClr val="bg1"/>
                </a:solidFill>
                <a:effectLst/>
                <a:uLnTx/>
                <a:uFillTx/>
                <a:latin typeface="Arial" charset="0"/>
                <a:ea typeface="+mn-ea"/>
                <a:cs typeface="+mn-cs"/>
              </a:rPr>
              <a:t>alcanzar</a:t>
            </a:r>
            <a:r>
              <a:rPr kumimoji="0" lang="en-US" sz="1600" b="0" i="0" u="none" strike="noStrike" kern="1200" cap="none" spc="0" normalizeH="0" baseline="0" noProof="0" dirty="0" smtClean="0">
                <a:ln>
                  <a:noFill/>
                </a:ln>
                <a:solidFill>
                  <a:schemeClr val="bg1"/>
                </a:solidFill>
                <a:effectLst/>
                <a:uLnTx/>
                <a:uFillTx/>
                <a:latin typeface="Arial" charset="0"/>
                <a:ea typeface="+mn-ea"/>
                <a:cs typeface="+mn-cs"/>
              </a:rPr>
              <a:t> los </a:t>
            </a:r>
            <a:r>
              <a:rPr kumimoji="0" lang="en-US" sz="1600" b="0" i="0" u="none" strike="noStrike" kern="1200" cap="none" spc="0" normalizeH="0" baseline="0" noProof="0" dirty="0" err="1" smtClean="0">
                <a:ln>
                  <a:noFill/>
                </a:ln>
                <a:solidFill>
                  <a:schemeClr val="bg1"/>
                </a:solidFill>
                <a:effectLst/>
                <a:uLnTx/>
                <a:uFillTx/>
                <a:latin typeface="Arial" charset="0"/>
                <a:ea typeface="+mn-ea"/>
                <a:cs typeface="+mn-cs"/>
              </a:rPr>
              <a:t>diezmos</a:t>
            </a:r>
            <a:r>
              <a:rPr kumimoji="0" lang="en-US" sz="1600" b="0" i="0" u="none" strike="noStrike" kern="1200" cap="none" spc="0" normalizeH="0" baseline="0" noProof="0" dirty="0" smtClean="0">
                <a:ln>
                  <a:noFill/>
                </a:ln>
                <a:solidFill>
                  <a:schemeClr val="bg1"/>
                </a:solidFill>
                <a:effectLst/>
                <a:uLnTx/>
                <a:uFillTx/>
                <a:latin typeface="Arial" charset="0"/>
                <a:ea typeface="+mn-ea"/>
                <a:cs typeface="+mn-cs"/>
              </a:rPr>
              <a:t> en</a:t>
            </a:r>
            <a:r>
              <a:rPr kumimoji="0" lang="en-US" sz="1600" b="0" i="0" u="none" strike="noStrike" kern="1200" cap="none" spc="0" normalizeH="0" noProof="0" dirty="0" smtClean="0">
                <a:ln>
                  <a:noFill/>
                </a:ln>
                <a:solidFill>
                  <a:schemeClr val="bg1"/>
                </a:solidFill>
                <a:effectLst/>
                <a:uLnTx/>
                <a:uFillTx/>
                <a:latin typeface="Arial" charset="0"/>
                <a:ea typeface="+mn-ea"/>
                <a:cs typeface="+mn-cs"/>
              </a:rPr>
              <a:t> el G.P.</a:t>
            </a:r>
            <a:endParaRPr kumimoji="0" lang="en-US" sz="1600" b="0" i="0" u="none" strike="noStrike" kern="1200" cap="none" spc="0" normalizeH="0" baseline="0" noProof="0" dirty="0">
              <a:ln>
                <a:noFill/>
              </a:ln>
              <a:solidFill>
                <a:schemeClr val="bg1"/>
              </a:solidFill>
              <a:effectLst/>
              <a:uLnTx/>
              <a:uFillTx/>
              <a:latin typeface="Arial" charset="0"/>
              <a:ea typeface="+mn-ea"/>
              <a:cs typeface="+mn-cs"/>
            </a:endParaRPr>
          </a:p>
        </p:txBody>
      </p:sp>
      <p:grpSp>
        <p:nvGrpSpPr>
          <p:cNvPr id="15" name="14 Grupo"/>
          <p:cNvGrpSpPr/>
          <p:nvPr/>
        </p:nvGrpSpPr>
        <p:grpSpPr>
          <a:xfrm>
            <a:off x="-110010" y="2209800"/>
            <a:ext cx="1557810" cy="2215991"/>
            <a:chOff x="1610719" y="831037"/>
            <a:chExt cx="1145416" cy="2321479"/>
          </a:xfrm>
        </p:grpSpPr>
        <p:grpSp>
          <p:nvGrpSpPr>
            <p:cNvPr id="16" name="Group 3"/>
            <p:cNvGrpSpPr>
              <a:grpSpLocks/>
            </p:cNvGrpSpPr>
            <p:nvPr/>
          </p:nvGrpSpPr>
          <p:grpSpPr bwMode="auto">
            <a:xfrm>
              <a:off x="1828800" y="1795463"/>
              <a:ext cx="762000" cy="665162"/>
              <a:chOff x="1110" y="2656"/>
              <a:chExt cx="1549" cy="1351"/>
            </a:xfrm>
          </p:grpSpPr>
          <p:sp>
            <p:nvSpPr>
              <p:cNvPr id="18"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a:effectLst/>
            </p:spPr>
            <p:txBody>
              <a:bodyPr wrap="none" anchor="ctr"/>
              <a:lstStyle/>
              <a:p>
                <a:pPr algn="ctr"/>
                <a:endParaRPr lang="es-HN" sz="48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sp>
            <p:nvSpPr>
              <p:cNvPr id="19"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p:spPr>
            <p:txBody>
              <a:bodyPr wrap="none" anchor="ctr"/>
              <a:lstStyle/>
              <a:p>
                <a:pPr algn="ctr"/>
                <a:endParaRPr lang="es-HN" sz="48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sp>
            <p:nvSpPr>
              <p:cNvPr id="20" name="AutoShape 6"/>
              <p:cNvSpPr>
                <a:spLocks noChangeArrowheads="1"/>
              </p:cNvSpPr>
              <p:nvPr/>
            </p:nvSpPr>
            <p:spPr bwMode="gray">
              <a:xfrm>
                <a:off x="1200" y="2736"/>
                <a:ext cx="1350" cy="1168"/>
              </a:xfrm>
              <a:prstGeom prst="hexagon">
                <a:avLst>
                  <a:gd name="adj" fmla="val 28896"/>
                  <a:gd name="vf" fmla="val 115470"/>
                </a:avLst>
              </a:prstGeom>
              <a:gradFill rotWithShape="1">
                <a:gsLst>
                  <a:gs pos="0">
                    <a:schemeClr val="accent2">
                      <a:gamma/>
                      <a:shade val="46275"/>
                      <a:invGamma/>
                    </a:schemeClr>
                  </a:gs>
                  <a:gs pos="100000">
                    <a:schemeClr val="accent2"/>
                  </a:gs>
                </a:gsLst>
                <a:lin ang="2700000" scaled="1"/>
              </a:gradFill>
              <a:ln w="9525">
                <a:solidFill>
                  <a:schemeClr val="tx1"/>
                </a:solidFill>
                <a:miter lim="800000"/>
                <a:headEnd/>
                <a:tailEnd/>
              </a:ln>
              <a:effectLst/>
            </p:spPr>
            <p:txBody>
              <a:bodyPr wrap="none" anchor="ctr"/>
              <a:lstStyle/>
              <a:p>
                <a:pPr algn="ctr"/>
                <a:endParaRPr lang="es-HN" sz="48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grpSp>
        <p:sp>
          <p:nvSpPr>
            <p:cNvPr id="17" name="Text Box 13"/>
            <p:cNvSpPr txBox="1">
              <a:spLocks noChangeArrowheads="1"/>
            </p:cNvSpPr>
            <p:nvPr/>
          </p:nvSpPr>
          <p:spPr bwMode="gray">
            <a:xfrm>
              <a:off x="1610719" y="831037"/>
              <a:ext cx="1145416" cy="2321479"/>
            </a:xfrm>
            <a:prstGeom prst="rect">
              <a:avLst/>
            </a:prstGeom>
            <a:noFill/>
            <a:ln w="9525" algn="ctr">
              <a:noFill/>
              <a:miter lim="800000"/>
              <a:headEnd/>
              <a:tailEnd/>
            </a:ln>
            <a:effectLst/>
          </p:spPr>
          <p:txBody>
            <a:bodyPr wrap="none">
              <a:spAutoFit/>
            </a:bodyPr>
            <a:lstStyle/>
            <a:p>
              <a:pPr algn="ctr" eaLnBrk="0" hangingPunct="0"/>
              <a:r>
                <a:rPr lang="en-US" sz="13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roadway" pitchFamily="82" charset="0"/>
                </a:rPr>
                <a:t>1</a:t>
              </a:r>
            </a:p>
          </p:txBody>
        </p:sp>
      </p:grpSp>
      <p:pic>
        <p:nvPicPr>
          <p:cNvPr id="21" name="Picture 17" descr="G:\Multimedia 2007 Trabajos\Division Interamericana\LOG OF 3.png"/>
          <p:cNvPicPr>
            <a:picLocks noChangeAspect="1" noChangeArrowheads="1"/>
          </p:cNvPicPr>
          <p:nvPr/>
        </p:nvPicPr>
        <p:blipFill>
          <a:blip r:embed="rId3" cstate="print"/>
          <a:srcRect l="3030" t="13880" r="6061" b="24430"/>
          <a:stretch>
            <a:fillRect/>
          </a:stretch>
        </p:blipFill>
        <p:spPr bwMode="auto">
          <a:xfrm>
            <a:off x="8077200" y="5551714"/>
            <a:ext cx="673100" cy="57694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2" name="Picture 2" descr="H:\grupos pequeños\logoPC GALA.png"/>
          <p:cNvPicPr>
            <a:picLocks noChangeAspect="1" noChangeArrowheads="1"/>
          </p:cNvPicPr>
          <p:nvPr/>
        </p:nvPicPr>
        <p:blipFill>
          <a:blip r:embed="rId4" cstate="print"/>
          <a:srcRect/>
          <a:stretch>
            <a:fillRect/>
          </a:stretch>
        </p:blipFill>
        <p:spPr bwMode="auto">
          <a:xfrm>
            <a:off x="7772400" y="39189"/>
            <a:ext cx="1371600" cy="1332411"/>
          </a:xfrm>
          <a:prstGeom prst="rect">
            <a:avLst/>
          </a:prstGeom>
          <a:ln>
            <a:noFill/>
          </a:ln>
          <a:effectLst>
            <a:outerShdw blurRad="292100" dist="139700" dir="2700000" algn="tl" rotWithShape="0">
              <a:srgbClr val="333333">
                <a:alpha val="65000"/>
              </a:srgbClr>
            </a:outerShdw>
          </a:effectLst>
        </p:spPr>
      </p:pic>
      <p:sp>
        <p:nvSpPr>
          <p:cNvPr id="24" name="23 CuadroTexto"/>
          <p:cNvSpPr txBox="1"/>
          <p:nvPr/>
        </p:nvSpPr>
        <p:spPr>
          <a:xfrm>
            <a:off x="3429000" y="1447800"/>
            <a:ext cx="5088252" cy="954107"/>
          </a:xfrm>
          <a:prstGeom prst="rect">
            <a:avLst/>
          </a:prstGeom>
          <a:noFill/>
        </p:spPr>
        <p:txBody>
          <a:bodyPr wrap="none" rtlCol="0">
            <a:spAutoFit/>
          </a:bodyPr>
          <a:lstStyle/>
          <a:p>
            <a:pPr algn="ctr">
              <a:buNone/>
            </a:pPr>
            <a:r>
              <a:rPr lang="en-US"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6">
                      <a:satMod val="175000"/>
                      <a:alpha val="40000"/>
                    </a:schemeClr>
                  </a:glow>
                  <a:innerShdw blurRad="69850" dist="43180" dir="5400000">
                    <a:srgbClr val="000000">
                      <a:alpha val="65000"/>
                    </a:srgbClr>
                  </a:innerShdw>
                </a:effectLst>
                <a:latin typeface="Adobe Garamond Pro Bold" pitchFamily="18" charset="0"/>
              </a:rPr>
              <a:t>ASEGÚRESE DE DOCTRINAR </a:t>
            </a:r>
          </a:p>
          <a:p>
            <a:pPr algn="ctr">
              <a:buNone/>
            </a:pPr>
            <a:r>
              <a:rPr lang="en-US"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6">
                      <a:satMod val="175000"/>
                      <a:alpha val="40000"/>
                    </a:schemeClr>
                  </a:glow>
                  <a:innerShdw blurRad="69850" dist="43180" dir="5400000">
                    <a:srgbClr val="000000">
                      <a:alpha val="65000"/>
                    </a:srgbClr>
                  </a:innerShdw>
                </a:effectLst>
                <a:latin typeface="Adobe Garamond Pro Bold" pitchFamily="18" charset="0"/>
              </a:rPr>
              <a:t>A LOS MIEMBROS</a:t>
            </a:r>
          </a:p>
        </p:txBody>
      </p:sp>
      <p:sp>
        <p:nvSpPr>
          <p:cNvPr id="25" name="4 Marcador de pie de página"/>
          <p:cNvSpPr>
            <a:spLocks noGrp="1"/>
          </p:cNvSpPr>
          <p:nvPr>
            <p:ph type="ftr" sz="quarter" idx="11"/>
          </p:nvPr>
        </p:nvSpPr>
        <p:spPr>
          <a:xfrm>
            <a:off x="990600" y="6629400"/>
            <a:ext cx="8153400" cy="228600"/>
          </a:xfrm>
        </p:spPr>
        <p:txBody>
          <a:bodyPr anchor="ctr"/>
          <a:lstStyle/>
          <a:p>
            <a:r>
              <a:rPr lang="en-US" sz="1200" dirty="0" smtClean="0">
                <a:solidFill>
                  <a:schemeClr val="bg1"/>
                </a:solidFill>
              </a:rPr>
              <a:t>UNION  VENEZOLANA ORIENTAL</a:t>
            </a:r>
            <a:endParaRPr lang="en-US" sz="1200" dirty="0">
              <a:solidFill>
                <a:schemeClr val="bg1"/>
              </a:solidFill>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20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dissolve">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1987">
                                            <p:txEl>
                                              <p:pRg st="1" end="1"/>
                                            </p:txEl>
                                          </p:spTgt>
                                        </p:tgtEl>
                                        <p:attrNameLst>
                                          <p:attrName>style.visibility</p:attrName>
                                        </p:attrNameLst>
                                      </p:cBhvr>
                                      <p:to>
                                        <p:strVal val="visible"/>
                                      </p:to>
                                    </p:set>
                                    <p:anim calcmode="lin" valueType="num">
                                      <p:cBhvr additive="base">
                                        <p:cTn id="17" dur="500" fill="hold"/>
                                        <p:tgtEl>
                                          <p:spTgt spid="4198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1987">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1987">
                                            <p:txEl>
                                              <p:pRg st="2" end="2"/>
                                            </p:txEl>
                                          </p:spTgt>
                                        </p:tgtEl>
                                        <p:attrNameLst>
                                          <p:attrName>style.visibility</p:attrName>
                                        </p:attrNameLst>
                                      </p:cBhvr>
                                      <p:to>
                                        <p:strVal val="visible"/>
                                      </p:to>
                                    </p:set>
                                    <p:anim calcmode="lin" valueType="num">
                                      <p:cBhvr additive="base">
                                        <p:cTn id="21" dur="500" fill="hold"/>
                                        <p:tgtEl>
                                          <p:spTgt spid="41987">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1987">
                                            <p:txEl>
                                              <p:pRg st="2" end="2"/>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1987">
                                            <p:txEl>
                                              <p:pRg st="3" end="3"/>
                                            </p:txEl>
                                          </p:spTgt>
                                        </p:tgtEl>
                                        <p:attrNameLst>
                                          <p:attrName>style.visibility</p:attrName>
                                        </p:attrNameLst>
                                      </p:cBhvr>
                                      <p:to>
                                        <p:strVal val="visible"/>
                                      </p:to>
                                    </p:set>
                                    <p:anim calcmode="lin" valueType="num">
                                      <p:cBhvr additive="base">
                                        <p:cTn id="25" dur="500" fill="hold"/>
                                        <p:tgtEl>
                                          <p:spTgt spid="4198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1987">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1987">
                                            <p:txEl>
                                              <p:pRg st="5" end="5"/>
                                            </p:txEl>
                                          </p:spTgt>
                                        </p:tgtEl>
                                        <p:attrNameLst>
                                          <p:attrName>style.visibility</p:attrName>
                                        </p:attrNameLst>
                                      </p:cBhvr>
                                      <p:to>
                                        <p:strVal val="visible"/>
                                      </p:to>
                                    </p:set>
                                    <p:anim calcmode="lin" valueType="num">
                                      <p:cBhvr additive="base">
                                        <p:cTn id="29" dur="500" fill="hold"/>
                                        <p:tgtEl>
                                          <p:spTgt spid="41987">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1987">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1987">
                                            <p:txEl>
                                              <p:pRg st="6" end="6"/>
                                            </p:txEl>
                                          </p:spTgt>
                                        </p:tgtEl>
                                        <p:attrNameLst>
                                          <p:attrName>style.visibility</p:attrName>
                                        </p:attrNameLst>
                                      </p:cBhvr>
                                      <p:to>
                                        <p:strVal val="visible"/>
                                      </p:to>
                                    </p:set>
                                    <p:anim calcmode="lin" valueType="num">
                                      <p:cBhvr additive="base">
                                        <p:cTn id="33" dur="500" fill="hold"/>
                                        <p:tgtEl>
                                          <p:spTgt spid="41987">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198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uiExpand="1" build="p"/>
      <p:bldP spid="2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22 Imagen" descr="Exploration.png"/>
          <p:cNvPicPr>
            <a:picLocks noChangeAspect="1"/>
          </p:cNvPicPr>
          <p:nvPr/>
        </p:nvPicPr>
        <p:blipFill>
          <a:blip r:embed="rId2" cstate="print"/>
          <a:stretch>
            <a:fillRect/>
          </a:stretch>
        </p:blipFill>
        <p:spPr>
          <a:xfrm>
            <a:off x="0" y="838200"/>
            <a:ext cx="5715000" cy="5334000"/>
          </a:xfrm>
          <a:prstGeom prst="rect">
            <a:avLst/>
          </a:prstGeom>
        </p:spPr>
      </p:pic>
      <p:sp>
        <p:nvSpPr>
          <p:cNvPr id="41986" name="Rectangle 2"/>
          <p:cNvSpPr>
            <a:spLocks noGrp="1" noChangeArrowheads="1"/>
          </p:cNvSpPr>
          <p:nvPr>
            <p:ph type="title"/>
          </p:nvPr>
        </p:nvSpPr>
        <p:spPr/>
        <p:txBody>
          <a:bodyPr/>
          <a:lstStyle/>
          <a:p>
            <a:r>
              <a:rPr lang="en-US" dirty="0" smtClean="0"/>
              <a:t>LOS DIEZMOS EN EL G.P.</a:t>
            </a:r>
            <a:endParaRPr lang="en-US" dirty="0"/>
          </a:p>
        </p:txBody>
      </p:sp>
      <p:sp>
        <p:nvSpPr>
          <p:cNvPr id="41987" name="Rectangle 3"/>
          <p:cNvSpPr>
            <a:spLocks noGrp="1" noChangeArrowheads="1"/>
          </p:cNvSpPr>
          <p:nvPr>
            <p:ph type="body" idx="1"/>
          </p:nvPr>
        </p:nvSpPr>
        <p:spPr>
          <a:xfrm>
            <a:off x="5105400" y="2209800"/>
            <a:ext cx="3429000" cy="3429000"/>
          </a:xfrm>
        </p:spPr>
        <p:txBody>
          <a:bodyPr/>
          <a:lstStyle/>
          <a:p>
            <a:pPr marL="0" lvl="1" algn="just">
              <a:spcBef>
                <a:spcPct val="0"/>
              </a:spcBef>
              <a:buNone/>
            </a:pPr>
            <a:r>
              <a:rPr lang="es-ES_tradnl" sz="3200" b="1" kern="1200" dirty="0" smtClean="0">
                <a:solidFill>
                  <a:srgbClr val="000000"/>
                </a:solidFill>
                <a:latin typeface="Arial" charset="0"/>
                <a:ea typeface="+mn-ea"/>
                <a:cs typeface="+mn-cs"/>
              </a:rPr>
              <a:t>Si se da cuenta que la mayoría no están bien doctrinados, empiece por hacer esto.</a:t>
            </a:r>
          </a:p>
          <a:p>
            <a:pPr lvl="1" algn="just">
              <a:buNone/>
            </a:pPr>
            <a:endParaRPr lang="es-ES_tradnl" sz="3200" dirty="0" smtClean="0">
              <a:solidFill>
                <a:schemeClr val="tx2"/>
              </a:solidFill>
            </a:endParaRPr>
          </a:p>
          <a:p>
            <a:pPr lvl="1" algn="just">
              <a:buNone/>
            </a:pPr>
            <a:r>
              <a:rPr lang="en-US" sz="3200" dirty="0">
                <a:solidFill>
                  <a:schemeClr val="tx2"/>
                </a:solidFill>
              </a:rPr>
              <a:t/>
            </a:r>
            <a:br>
              <a:rPr lang="en-US" sz="3200" dirty="0">
                <a:solidFill>
                  <a:schemeClr val="tx2"/>
                </a:solidFill>
              </a:rPr>
            </a:br>
            <a:endParaRPr lang="en-US" sz="3200" dirty="0">
              <a:solidFill>
                <a:schemeClr val="tx2"/>
              </a:solidFill>
            </a:endParaRPr>
          </a:p>
        </p:txBody>
      </p:sp>
      <p:grpSp>
        <p:nvGrpSpPr>
          <p:cNvPr id="3" name="14 Grupo"/>
          <p:cNvGrpSpPr/>
          <p:nvPr/>
        </p:nvGrpSpPr>
        <p:grpSpPr>
          <a:xfrm>
            <a:off x="-110010" y="2209800"/>
            <a:ext cx="1332948" cy="2215991"/>
            <a:chOff x="1610719" y="831037"/>
            <a:chExt cx="980081" cy="2321479"/>
          </a:xfrm>
        </p:grpSpPr>
        <p:grpSp>
          <p:nvGrpSpPr>
            <p:cNvPr id="8" name="Group 3"/>
            <p:cNvGrpSpPr>
              <a:grpSpLocks/>
            </p:cNvGrpSpPr>
            <p:nvPr/>
          </p:nvGrpSpPr>
          <p:grpSpPr bwMode="auto">
            <a:xfrm>
              <a:off x="1828800" y="1795463"/>
              <a:ext cx="762000" cy="665162"/>
              <a:chOff x="1110" y="2656"/>
              <a:chExt cx="1549" cy="1351"/>
            </a:xfrm>
          </p:grpSpPr>
          <p:sp>
            <p:nvSpPr>
              <p:cNvPr id="18"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a:effectLst/>
            </p:spPr>
            <p:txBody>
              <a:bodyPr wrap="none" anchor="ctr"/>
              <a:lstStyle/>
              <a:p>
                <a:pPr algn="ctr"/>
                <a:endParaRPr lang="es-HN" sz="48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sp>
            <p:nvSpPr>
              <p:cNvPr id="19"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p:spPr>
            <p:txBody>
              <a:bodyPr wrap="none" anchor="ctr"/>
              <a:lstStyle/>
              <a:p>
                <a:pPr algn="ctr"/>
                <a:endParaRPr lang="es-HN" sz="48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sp>
            <p:nvSpPr>
              <p:cNvPr id="20" name="AutoShape 6"/>
              <p:cNvSpPr>
                <a:spLocks noChangeArrowheads="1"/>
              </p:cNvSpPr>
              <p:nvPr/>
            </p:nvSpPr>
            <p:spPr bwMode="gray">
              <a:xfrm>
                <a:off x="1200" y="2736"/>
                <a:ext cx="1350" cy="1168"/>
              </a:xfrm>
              <a:prstGeom prst="hexagon">
                <a:avLst>
                  <a:gd name="adj" fmla="val 28896"/>
                  <a:gd name="vf" fmla="val 115470"/>
                </a:avLst>
              </a:prstGeom>
              <a:gradFill rotWithShape="1">
                <a:gsLst>
                  <a:gs pos="0">
                    <a:schemeClr val="accent2">
                      <a:gamma/>
                      <a:shade val="46275"/>
                      <a:invGamma/>
                    </a:schemeClr>
                  </a:gs>
                  <a:gs pos="100000">
                    <a:schemeClr val="accent2"/>
                  </a:gs>
                </a:gsLst>
                <a:lin ang="2700000" scaled="1"/>
              </a:gradFill>
              <a:ln w="9525">
                <a:solidFill>
                  <a:schemeClr val="tx1"/>
                </a:solidFill>
                <a:miter lim="800000"/>
                <a:headEnd/>
                <a:tailEnd/>
              </a:ln>
              <a:effectLst/>
            </p:spPr>
            <p:txBody>
              <a:bodyPr wrap="none" anchor="ctr"/>
              <a:lstStyle/>
              <a:p>
                <a:pPr algn="ctr"/>
                <a:endParaRPr lang="es-HN" sz="48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grpSp>
        <p:sp>
          <p:nvSpPr>
            <p:cNvPr id="17" name="Text Box 13"/>
            <p:cNvSpPr txBox="1">
              <a:spLocks noChangeArrowheads="1"/>
            </p:cNvSpPr>
            <p:nvPr/>
          </p:nvSpPr>
          <p:spPr bwMode="gray">
            <a:xfrm>
              <a:off x="1610719" y="831037"/>
              <a:ext cx="977333" cy="2321479"/>
            </a:xfrm>
            <a:prstGeom prst="rect">
              <a:avLst/>
            </a:prstGeom>
            <a:noFill/>
            <a:ln w="9525" algn="ctr">
              <a:noFill/>
              <a:miter lim="800000"/>
              <a:headEnd/>
              <a:tailEnd/>
            </a:ln>
            <a:effectLst/>
          </p:spPr>
          <p:txBody>
            <a:bodyPr wrap="none">
              <a:spAutoFit/>
            </a:bodyPr>
            <a:lstStyle/>
            <a:p>
              <a:pPr algn="ctr" eaLnBrk="0" hangingPunct="0"/>
              <a:r>
                <a:rPr lang="en-US" sz="13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roadway" pitchFamily="82" charset="0"/>
                </a:rPr>
                <a:t>2</a:t>
              </a:r>
              <a:endParaRPr lang="en-US" sz="13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roadway" pitchFamily="82" charset="0"/>
              </a:endParaRPr>
            </a:p>
          </p:txBody>
        </p:sp>
      </p:grpSp>
      <p:pic>
        <p:nvPicPr>
          <p:cNvPr id="21" name="Picture 17" descr="G:\Multimedia 2007 Trabajos\Division Interamericana\LOG OF 3.png"/>
          <p:cNvPicPr>
            <a:picLocks noChangeAspect="1" noChangeArrowheads="1"/>
          </p:cNvPicPr>
          <p:nvPr/>
        </p:nvPicPr>
        <p:blipFill>
          <a:blip r:embed="rId3" cstate="print"/>
          <a:srcRect l="3030" t="13880" r="6061" b="24430"/>
          <a:stretch>
            <a:fillRect/>
          </a:stretch>
        </p:blipFill>
        <p:spPr bwMode="auto">
          <a:xfrm>
            <a:off x="8077200" y="5551714"/>
            <a:ext cx="673100" cy="57694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2" name="Picture 2" descr="H:\grupos pequeños\logoPC GALA.png"/>
          <p:cNvPicPr>
            <a:picLocks noChangeAspect="1" noChangeArrowheads="1"/>
          </p:cNvPicPr>
          <p:nvPr/>
        </p:nvPicPr>
        <p:blipFill>
          <a:blip r:embed="rId4" cstate="print"/>
          <a:srcRect/>
          <a:stretch>
            <a:fillRect/>
          </a:stretch>
        </p:blipFill>
        <p:spPr bwMode="auto">
          <a:xfrm>
            <a:off x="7772400" y="39189"/>
            <a:ext cx="1371600" cy="1332411"/>
          </a:xfrm>
          <a:prstGeom prst="rect">
            <a:avLst/>
          </a:prstGeom>
          <a:ln>
            <a:noFill/>
          </a:ln>
          <a:effectLst>
            <a:outerShdw blurRad="292100" dist="139700" dir="2700000" algn="tl" rotWithShape="0">
              <a:srgbClr val="333333">
                <a:alpha val="65000"/>
              </a:srgbClr>
            </a:outerShdw>
          </a:effectLst>
        </p:spPr>
      </p:pic>
      <p:sp>
        <p:nvSpPr>
          <p:cNvPr id="24" name="23 CuadroTexto"/>
          <p:cNvSpPr txBox="1"/>
          <p:nvPr/>
        </p:nvSpPr>
        <p:spPr>
          <a:xfrm>
            <a:off x="4562874" y="1457980"/>
            <a:ext cx="4581126" cy="523220"/>
          </a:xfrm>
          <a:prstGeom prst="rect">
            <a:avLst/>
          </a:prstGeom>
          <a:noFill/>
        </p:spPr>
        <p:txBody>
          <a:bodyPr wrap="none" rtlCol="0">
            <a:spAutoFit/>
          </a:bodyPr>
          <a:lstStyle/>
          <a:p>
            <a:pPr algn="ctr"/>
            <a:r>
              <a:rPr lang="en-US"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6">
                      <a:satMod val="175000"/>
                      <a:alpha val="40000"/>
                    </a:schemeClr>
                  </a:glow>
                  <a:innerShdw blurRad="69850" dist="43180" dir="5400000">
                    <a:srgbClr val="000000">
                      <a:alpha val="65000"/>
                    </a:srgbClr>
                  </a:innerShdw>
                </a:effectLst>
                <a:latin typeface="Adobe Garamond Pro Bold" pitchFamily="18" charset="0"/>
              </a:rPr>
              <a:t>EMPIECE DOCTRINANDO</a:t>
            </a:r>
            <a:endParaRPr lang="es-ES"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6">
                    <a:satMod val="175000"/>
                    <a:alpha val="40000"/>
                  </a:schemeClr>
                </a:glow>
                <a:innerShdw blurRad="69850" dist="43180" dir="5400000">
                  <a:srgbClr val="000000">
                    <a:alpha val="65000"/>
                  </a:srgbClr>
                </a:innerShdw>
              </a:effectLst>
              <a:latin typeface="Adobe Garamond Pro Bold" pitchFamily="18" charset="0"/>
            </a:endParaRPr>
          </a:p>
        </p:txBody>
      </p:sp>
      <p:grpSp>
        <p:nvGrpSpPr>
          <p:cNvPr id="25" name="24 Grupo"/>
          <p:cNvGrpSpPr/>
          <p:nvPr/>
        </p:nvGrpSpPr>
        <p:grpSpPr>
          <a:xfrm>
            <a:off x="0" y="6172200"/>
            <a:ext cx="9144000" cy="457200"/>
            <a:chOff x="0" y="6324600"/>
            <a:chExt cx="9144000" cy="533400"/>
          </a:xfrm>
        </p:grpSpPr>
        <p:sp>
          <p:nvSpPr>
            <p:cNvPr id="34" name="33 Rectángulo"/>
            <p:cNvSpPr/>
            <p:nvPr/>
          </p:nvSpPr>
          <p:spPr>
            <a:xfrm>
              <a:off x="0" y="6477000"/>
              <a:ext cx="6553200" cy="381000"/>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35" name="34 Recortar rectángulo de esquina sencilla"/>
            <p:cNvSpPr/>
            <p:nvPr/>
          </p:nvSpPr>
          <p:spPr>
            <a:xfrm flipH="1">
              <a:off x="6324600" y="6324600"/>
              <a:ext cx="2819400" cy="533400"/>
            </a:xfrm>
            <a:prstGeom prst="snip1Rect">
              <a:avLst>
                <a:gd name="adj" fmla="val 50000"/>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grpSp>
      <p:sp>
        <p:nvSpPr>
          <p:cNvPr id="36" name="35 Rectángulo"/>
          <p:cNvSpPr/>
          <p:nvPr/>
        </p:nvSpPr>
        <p:spPr>
          <a:xfrm>
            <a:off x="0" y="6629400"/>
            <a:ext cx="9144000" cy="228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37" name="4 Marcador de pie de página"/>
          <p:cNvSpPr txBox="1">
            <a:spLocks/>
          </p:cNvSpPr>
          <p:nvPr/>
        </p:nvSpPr>
        <p:spPr bwMode="gray">
          <a:xfrm>
            <a:off x="6553200" y="6172200"/>
            <a:ext cx="25908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smtClean="0">
                <a:ln>
                  <a:noFill/>
                </a:ln>
                <a:solidFill>
                  <a:schemeClr val="bg1"/>
                </a:solidFill>
                <a:effectLst/>
                <a:uLnTx/>
                <a:uFillTx/>
                <a:latin typeface="Arial" charset="0"/>
                <a:ea typeface="+mn-ea"/>
                <a:cs typeface="+mn-cs"/>
              </a:rPr>
              <a:t>CERTIFICACIÓN DE LÍDERES</a:t>
            </a:r>
            <a:endParaRPr kumimoji="0" lang="en-US" sz="1200" b="1" i="0" u="none" strike="noStrike" kern="1200" cap="none" spc="0" normalizeH="0" baseline="0" noProof="0" dirty="0">
              <a:ln>
                <a:noFill/>
              </a:ln>
              <a:solidFill>
                <a:schemeClr val="bg1"/>
              </a:solidFill>
              <a:effectLst/>
              <a:uLnTx/>
              <a:uFillTx/>
              <a:latin typeface="Arial" charset="0"/>
              <a:ea typeface="+mn-ea"/>
              <a:cs typeface="+mn-cs"/>
            </a:endParaRPr>
          </a:p>
        </p:txBody>
      </p:sp>
      <p:sp>
        <p:nvSpPr>
          <p:cNvPr id="38" name="4 Marcador de pie de página"/>
          <p:cNvSpPr txBox="1">
            <a:spLocks/>
          </p:cNvSpPr>
          <p:nvPr/>
        </p:nvSpPr>
        <p:spPr bwMode="gray">
          <a:xfrm>
            <a:off x="0" y="6324600"/>
            <a:ext cx="990600" cy="533400"/>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smtClean="0">
                <a:ln>
                  <a:noFill/>
                </a:ln>
                <a:solidFill>
                  <a:schemeClr val="tx1"/>
                </a:solidFill>
                <a:effectLst/>
                <a:uLnTx/>
                <a:uFillTx/>
                <a:latin typeface="Arial Black" pitchFamily="34" charset="0"/>
              </a:rPr>
              <a:t>NIVEL IV</a:t>
            </a:r>
            <a:endParaRPr kumimoji="0" lang="en-US" sz="1600" b="1" i="0" u="none" strike="noStrike" kern="1200" cap="none" spc="0" normalizeH="0" baseline="0" noProof="0" dirty="0">
              <a:ln>
                <a:noFill/>
              </a:ln>
              <a:solidFill>
                <a:schemeClr val="tx1"/>
              </a:solidFill>
              <a:effectLst/>
              <a:uLnTx/>
              <a:uFillTx/>
              <a:latin typeface="Arial Black" pitchFamily="34" charset="0"/>
            </a:endParaRPr>
          </a:p>
        </p:txBody>
      </p:sp>
      <p:sp>
        <p:nvSpPr>
          <p:cNvPr id="39" name="4 Marcador de pie de página"/>
          <p:cNvSpPr txBox="1">
            <a:spLocks/>
          </p:cNvSpPr>
          <p:nvPr/>
        </p:nvSpPr>
        <p:spPr bwMode="auto">
          <a:xfrm>
            <a:off x="990600" y="6324600"/>
            <a:ext cx="5410200" cy="304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err="1" smtClean="0">
                <a:ln>
                  <a:noFill/>
                </a:ln>
                <a:solidFill>
                  <a:schemeClr val="bg1"/>
                </a:solidFill>
                <a:effectLst/>
                <a:uLnTx/>
                <a:uFillTx/>
                <a:latin typeface="Arial" charset="0"/>
                <a:ea typeface="+mn-ea"/>
                <a:cs typeface="+mn-cs"/>
              </a:rPr>
              <a:t>Cómo</a:t>
            </a:r>
            <a:r>
              <a:rPr kumimoji="0" lang="en-US" sz="1600" b="0" i="0" u="none" strike="noStrike" kern="1200" cap="none" spc="0" normalizeH="0" baseline="0" noProof="0" dirty="0" smtClean="0">
                <a:ln>
                  <a:noFill/>
                </a:ln>
                <a:solidFill>
                  <a:schemeClr val="bg1"/>
                </a:solidFill>
                <a:effectLst/>
                <a:uLnTx/>
                <a:uFillTx/>
                <a:latin typeface="Arial" charset="0"/>
                <a:ea typeface="+mn-ea"/>
                <a:cs typeface="+mn-cs"/>
              </a:rPr>
              <a:t> </a:t>
            </a:r>
            <a:r>
              <a:rPr kumimoji="0" lang="en-US" sz="1600" b="0" i="0" u="none" strike="noStrike" kern="1200" cap="none" spc="0" normalizeH="0" baseline="0" noProof="0" dirty="0" err="1" smtClean="0">
                <a:ln>
                  <a:noFill/>
                </a:ln>
                <a:solidFill>
                  <a:schemeClr val="bg1"/>
                </a:solidFill>
                <a:effectLst/>
                <a:uLnTx/>
                <a:uFillTx/>
                <a:latin typeface="Arial" charset="0"/>
                <a:ea typeface="+mn-ea"/>
                <a:cs typeface="+mn-cs"/>
              </a:rPr>
              <a:t>alcanzar</a:t>
            </a:r>
            <a:r>
              <a:rPr kumimoji="0" lang="en-US" sz="1600" b="0" i="0" u="none" strike="noStrike" kern="1200" cap="none" spc="0" normalizeH="0" baseline="0" noProof="0" dirty="0" smtClean="0">
                <a:ln>
                  <a:noFill/>
                </a:ln>
                <a:solidFill>
                  <a:schemeClr val="bg1"/>
                </a:solidFill>
                <a:effectLst/>
                <a:uLnTx/>
                <a:uFillTx/>
                <a:latin typeface="Arial" charset="0"/>
                <a:ea typeface="+mn-ea"/>
                <a:cs typeface="+mn-cs"/>
              </a:rPr>
              <a:t> los </a:t>
            </a:r>
            <a:r>
              <a:rPr kumimoji="0" lang="en-US" sz="1600" b="0" i="0" u="none" strike="noStrike" kern="1200" cap="none" spc="0" normalizeH="0" baseline="0" noProof="0" dirty="0" err="1" smtClean="0">
                <a:ln>
                  <a:noFill/>
                </a:ln>
                <a:solidFill>
                  <a:schemeClr val="bg1"/>
                </a:solidFill>
                <a:effectLst/>
                <a:uLnTx/>
                <a:uFillTx/>
                <a:latin typeface="Arial" charset="0"/>
                <a:ea typeface="+mn-ea"/>
                <a:cs typeface="+mn-cs"/>
              </a:rPr>
              <a:t>diezmos</a:t>
            </a:r>
            <a:r>
              <a:rPr kumimoji="0" lang="en-US" sz="1600" b="0" i="0" u="none" strike="noStrike" kern="1200" cap="none" spc="0" normalizeH="0" baseline="0" noProof="0" dirty="0" smtClean="0">
                <a:ln>
                  <a:noFill/>
                </a:ln>
                <a:solidFill>
                  <a:schemeClr val="bg1"/>
                </a:solidFill>
                <a:effectLst/>
                <a:uLnTx/>
                <a:uFillTx/>
                <a:latin typeface="Arial" charset="0"/>
                <a:ea typeface="+mn-ea"/>
                <a:cs typeface="+mn-cs"/>
              </a:rPr>
              <a:t> en</a:t>
            </a:r>
            <a:r>
              <a:rPr kumimoji="0" lang="en-US" sz="1600" b="0" i="0" u="none" strike="noStrike" kern="1200" cap="none" spc="0" normalizeH="0" noProof="0" dirty="0" smtClean="0">
                <a:ln>
                  <a:noFill/>
                </a:ln>
                <a:solidFill>
                  <a:schemeClr val="bg1"/>
                </a:solidFill>
                <a:effectLst/>
                <a:uLnTx/>
                <a:uFillTx/>
                <a:latin typeface="Arial" charset="0"/>
                <a:ea typeface="+mn-ea"/>
                <a:cs typeface="+mn-cs"/>
              </a:rPr>
              <a:t> el G.P.</a:t>
            </a:r>
            <a:endParaRPr kumimoji="0" lang="en-US" sz="1600" b="0" i="0" u="none" strike="noStrike" kern="1200" cap="none" spc="0" normalizeH="0" baseline="0" noProof="0" dirty="0">
              <a:ln>
                <a:noFill/>
              </a:ln>
              <a:solidFill>
                <a:schemeClr val="bg1"/>
              </a:solidFill>
              <a:effectLst/>
              <a:uLnTx/>
              <a:uFillTx/>
              <a:latin typeface="Arial" charset="0"/>
              <a:ea typeface="+mn-ea"/>
              <a:cs typeface="+mn-cs"/>
            </a:endParaRPr>
          </a:p>
        </p:txBody>
      </p:sp>
      <p:sp>
        <p:nvSpPr>
          <p:cNvPr id="40" name="4 Marcador de pie de página"/>
          <p:cNvSpPr>
            <a:spLocks noGrp="1"/>
          </p:cNvSpPr>
          <p:nvPr>
            <p:ph type="ftr" sz="quarter" idx="11"/>
          </p:nvPr>
        </p:nvSpPr>
        <p:spPr>
          <a:xfrm>
            <a:off x="990600" y="6629400"/>
            <a:ext cx="8153400" cy="228600"/>
          </a:xfrm>
        </p:spPr>
        <p:txBody>
          <a:bodyPr anchor="ctr"/>
          <a:lstStyle/>
          <a:p>
            <a:r>
              <a:rPr lang="en-US" sz="1200" dirty="0" smtClean="0">
                <a:solidFill>
                  <a:schemeClr val="bg1"/>
                </a:solidFill>
              </a:rPr>
              <a:t>UNION  VENEZOLANA ORIENTAL</a:t>
            </a:r>
            <a:endParaRPr lang="en-US" sz="1200" dirty="0">
              <a:solidFill>
                <a:schemeClr val="bg1"/>
              </a:solidFill>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dissolve">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1987">
                                            <p:txEl>
                                              <p:pRg st="0" end="0"/>
                                            </p:txEl>
                                          </p:spTgt>
                                        </p:tgtEl>
                                        <p:attrNameLst>
                                          <p:attrName>style.visibility</p:attrName>
                                        </p:attrNameLst>
                                      </p:cBhvr>
                                      <p:to>
                                        <p:strVal val="visible"/>
                                      </p:to>
                                    </p:set>
                                    <p:anim calcmode="lin" valueType="num">
                                      <p:cBhvr additive="base">
                                        <p:cTn id="17" dur="500" fill="hold"/>
                                        <p:tgtEl>
                                          <p:spTgt spid="41987">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198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41987">
                                            <p:txEl>
                                              <p:pRg st="2" end="2"/>
                                            </p:txEl>
                                          </p:spTgt>
                                        </p:tgtEl>
                                        <p:attrNameLst>
                                          <p:attrName>style.visibility</p:attrName>
                                        </p:attrNameLst>
                                      </p:cBhvr>
                                      <p:to>
                                        <p:strVal val="visible"/>
                                      </p:to>
                                    </p:set>
                                    <p:anim calcmode="lin" valueType="num">
                                      <p:cBhvr additive="base">
                                        <p:cTn id="23" dur="500" fill="hold"/>
                                        <p:tgtEl>
                                          <p:spTgt spid="41987">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198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bldLvl="2"/>
      <p:bldP spid="2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22 Imagen" descr="Exploration.png"/>
          <p:cNvPicPr>
            <a:picLocks noChangeAspect="1"/>
          </p:cNvPicPr>
          <p:nvPr/>
        </p:nvPicPr>
        <p:blipFill>
          <a:blip r:embed="rId2" cstate="print">
            <a:duotone>
              <a:schemeClr val="bg2">
                <a:shade val="45000"/>
                <a:satMod val="135000"/>
              </a:schemeClr>
              <a:prstClr val="white"/>
            </a:duotone>
          </a:blip>
          <a:stretch>
            <a:fillRect/>
          </a:stretch>
        </p:blipFill>
        <p:spPr>
          <a:xfrm>
            <a:off x="0" y="838200"/>
            <a:ext cx="5715000" cy="5334000"/>
          </a:xfrm>
          <a:prstGeom prst="rect">
            <a:avLst/>
          </a:prstGeom>
        </p:spPr>
      </p:pic>
      <p:sp>
        <p:nvSpPr>
          <p:cNvPr id="41986" name="Rectangle 2"/>
          <p:cNvSpPr>
            <a:spLocks noGrp="1" noChangeArrowheads="1"/>
          </p:cNvSpPr>
          <p:nvPr>
            <p:ph type="title"/>
          </p:nvPr>
        </p:nvSpPr>
        <p:spPr/>
        <p:txBody>
          <a:bodyPr/>
          <a:lstStyle/>
          <a:p>
            <a:r>
              <a:rPr lang="en-US" dirty="0" smtClean="0"/>
              <a:t>LOS DIEZMOS EN EL G.P.</a:t>
            </a:r>
            <a:endParaRPr lang="en-US" dirty="0"/>
          </a:p>
        </p:txBody>
      </p:sp>
      <p:sp>
        <p:nvSpPr>
          <p:cNvPr id="41987" name="Rectangle 3"/>
          <p:cNvSpPr>
            <a:spLocks noGrp="1" noChangeArrowheads="1"/>
          </p:cNvSpPr>
          <p:nvPr>
            <p:ph type="body" idx="1"/>
          </p:nvPr>
        </p:nvSpPr>
        <p:spPr>
          <a:xfrm>
            <a:off x="1143000" y="1295400"/>
            <a:ext cx="7391400" cy="4724400"/>
          </a:xfrm>
        </p:spPr>
        <p:txBody>
          <a:bodyPr/>
          <a:lstStyle/>
          <a:p>
            <a:pPr marL="400050" lvl="2" indent="0" algn="just">
              <a:spcBef>
                <a:spcPts val="600"/>
              </a:spcBef>
              <a:spcAft>
                <a:spcPts val="600"/>
              </a:spcAft>
              <a:buNone/>
            </a:pPr>
            <a:endParaRPr lang="es-ES_tradnl" sz="2800" b="1" kern="1200" dirty="0" smtClean="0">
              <a:solidFill>
                <a:srgbClr val="000000"/>
              </a:solidFill>
              <a:latin typeface="Arial" charset="0"/>
              <a:ea typeface="+mn-ea"/>
              <a:cs typeface="+mn-cs"/>
            </a:endParaRPr>
          </a:p>
          <a:p>
            <a:pPr marL="400050" lvl="2" indent="0" algn="just">
              <a:spcBef>
                <a:spcPts val="600"/>
              </a:spcBef>
              <a:spcAft>
                <a:spcPts val="600"/>
              </a:spcAft>
              <a:buNone/>
            </a:pPr>
            <a:r>
              <a:rPr lang="es-ES_tradnl" sz="2800" b="1" kern="1200" dirty="0" smtClean="0">
                <a:solidFill>
                  <a:srgbClr val="000000"/>
                </a:solidFill>
                <a:latin typeface="Arial" charset="0"/>
                <a:ea typeface="+mn-ea"/>
                <a:cs typeface="+mn-cs"/>
              </a:rPr>
              <a:t>“Explicarle al miembro de la GP que la Biblia enseña que todo lo que somos y tenemos pertenece realmente a Dios…</a:t>
            </a:r>
          </a:p>
          <a:p>
            <a:pPr marL="400050" lvl="2" indent="0" algn="just">
              <a:spcBef>
                <a:spcPts val="600"/>
              </a:spcBef>
              <a:spcAft>
                <a:spcPts val="600"/>
              </a:spcAft>
              <a:buNone/>
            </a:pPr>
            <a:r>
              <a:rPr lang="es-ES_tradnl" sz="2800" b="1" kern="1200" dirty="0" smtClean="0">
                <a:solidFill>
                  <a:srgbClr val="000000"/>
                </a:solidFill>
                <a:latin typeface="Arial" charset="0"/>
                <a:ea typeface="+mn-ea"/>
                <a:cs typeface="+mn-cs"/>
              </a:rPr>
              <a:t>Lograr que cada miembro de la GP devuelva el 10% de sus ganancias y que de otro 10% como ofrenda”.</a:t>
            </a:r>
          </a:p>
          <a:p>
            <a:pPr marL="400050" lvl="2" indent="0" algn="just">
              <a:spcBef>
                <a:spcPts val="600"/>
              </a:spcBef>
              <a:spcAft>
                <a:spcPts val="600"/>
              </a:spcAft>
              <a:buNone/>
            </a:pPr>
            <a:r>
              <a:rPr lang="es-ES_tradnl" i="1" kern="1200" dirty="0" smtClean="0">
                <a:solidFill>
                  <a:srgbClr val="000000"/>
                </a:solidFill>
                <a:latin typeface="Garamond" pitchFamily="2" charset="0"/>
                <a:ea typeface="+mn-ea"/>
                <a:cs typeface="+mn-cs"/>
              </a:rPr>
              <a:t>Manual de la pequeña congregación, p. 63.</a:t>
            </a:r>
          </a:p>
        </p:txBody>
      </p:sp>
      <p:grpSp>
        <p:nvGrpSpPr>
          <p:cNvPr id="3" name="14 Grupo"/>
          <p:cNvGrpSpPr/>
          <p:nvPr/>
        </p:nvGrpSpPr>
        <p:grpSpPr>
          <a:xfrm>
            <a:off x="-110010" y="2209800"/>
            <a:ext cx="1332948" cy="2215991"/>
            <a:chOff x="1610719" y="831037"/>
            <a:chExt cx="980081" cy="2321479"/>
          </a:xfrm>
        </p:grpSpPr>
        <p:grpSp>
          <p:nvGrpSpPr>
            <p:cNvPr id="4" name="Group 3"/>
            <p:cNvGrpSpPr>
              <a:grpSpLocks/>
            </p:cNvGrpSpPr>
            <p:nvPr/>
          </p:nvGrpSpPr>
          <p:grpSpPr bwMode="auto">
            <a:xfrm>
              <a:off x="1828800" y="1795463"/>
              <a:ext cx="762000" cy="665162"/>
              <a:chOff x="1110" y="2656"/>
              <a:chExt cx="1549" cy="1351"/>
            </a:xfrm>
          </p:grpSpPr>
          <p:sp>
            <p:nvSpPr>
              <p:cNvPr id="18"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a:effectLst/>
            </p:spPr>
            <p:txBody>
              <a:bodyPr wrap="none" anchor="ctr"/>
              <a:lstStyle/>
              <a:p>
                <a:pPr algn="ctr"/>
                <a:endParaRPr lang="es-HN" sz="48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sp>
            <p:nvSpPr>
              <p:cNvPr id="19"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p:spPr>
            <p:txBody>
              <a:bodyPr wrap="none" anchor="ctr"/>
              <a:lstStyle/>
              <a:p>
                <a:pPr algn="ctr"/>
                <a:endParaRPr lang="es-HN" sz="48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sp>
            <p:nvSpPr>
              <p:cNvPr id="20" name="AutoShape 6"/>
              <p:cNvSpPr>
                <a:spLocks noChangeArrowheads="1"/>
              </p:cNvSpPr>
              <p:nvPr/>
            </p:nvSpPr>
            <p:spPr bwMode="gray">
              <a:xfrm>
                <a:off x="1200" y="2736"/>
                <a:ext cx="1350" cy="1168"/>
              </a:xfrm>
              <a:prstGeom prst="hexagon">
                <a:avLst>
                  <a:gd name="adj" fmla="val 28896"/>
                  <a:gd name="vf" fmla="val 115470"/>
                </a:avLst>
              </a:prstGeom>
              <a:gradFill rotWithShape="1">
                <a:gsLst>
                  <a:gs pos="0">
                    <a:schemeClr val="accent2">
                      <a:gamma/>
                      <a:shade val="46275"/>
                      <a:invGamma/>
                    </a:schemeClr>
                  </a:gs>
                  <a:gs pos="100000">
                    <a:schemeClr val="accent2"/>
                  </a:gs>
                </a:gsLst>
                <a:lin ang="2700000" scaled="1"/>
              </a:gradFill>
              <a:ln w="9525">
                <a:solidFill>
                  <a:schemeClr val="tx1"/>
                </a:solidFill>
                <a:miter lim="800000"/>
                <a:headEnd/>
                <a:tailEnd/>
              </a:ln>
              <a:effectLst/>
            </p:spPr>
            <p:txBody>
              <a:bodyPr wrap="none" anchor="ctr"/>
              <a:lstStyle/>
              <a:p>
                <a:pPr algn="ctr"/>
                <a:endParaRPr lang="es-HN" sz="48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grpSp>
        <p:sp>
          <p:nvSpPr>
            <p:cNvPr id="17" name="Text Box 13"/>
            <p:cNvSpPr txBox="1">
              <a:spLocks noChangeArrowheads="1"/>
            </p:cNvSpPr>
            <p:nvPr/>
          </p:nvSpPr>
          <p:spPr bwMode="gray">
            <a:xfrm>
              <a:off x="1610719" y="831037"/>
              <a:ext cx="977333" cy="2321479"/>
            </a:xfrm>
            <a:prstGeom prst="rect">
              <a:avLst/>
            </a:prstGeom>
            <a:noFill/>
            <a:ln w="9525" algn="ctr">
              <a:noFill/>
              <a:miter lim="800000"/>
              <a:headEnd/>
              <a:tailEnd/>
            </a:ln>
            <a:effectLst/>
          </p:spPr>
          <p:txBody>
            <a:bodyPr wrap="none">
              <a:spAutoFit/>
            </a:bodyPr>
            <a:lstStyle/>
            <a:p>
              <a:pPr algn="ctr" eaLnBrk="0" hangingPunct="0"/>
              <a:r>
                <a:rPr lang="en-US" sz="13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roadway" pitchFamily="82" charset="0"/>
                </a:rPr>
                <a:t>2</a:t>
              </a:r>
              <a:endParaRPr lang="en-US" sz="13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roadway" pitchFamily="82" charset="0"/>
              </a:endParaRPr>
            </a:p>
          </p:txBody>
        </p:sp>
      </p:grpSp>
      <p:pic>
        <p:nvPicPr>
          <p:cNvPr id="21" name="Picture 17" descr="G:\Multimedia 2007 Trabajos\Division Interamericana\LOG OF 3.png"/>
          <p:cNvPicPr>
            <a:picLocks noChangeAspect="1" noChangeArrowheads="1"/>
          </p:cNvPicPr>
          <p:nvPr/>
        </p:nvPicPr>
        <p:blipFill>
          <a:blip r:embed="rId3" cstate="print"/>
          <a:srcRect l="3030" t="13880" r="6061" b="24430"/>
          <a:stretch>
            <a:fillRect/>
          </a:stretch>
        </p:blipFill>
        <p:spPr bwMode="auto">
          <a:xfrm>
            <a:off x="8077200" y="5551714"/>
            <a:ext cx="673100" cy="57694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2" name="Picture 2" descr="H:\grupos pequeños\logoPC GALA.png"/>
          <p:cNvPicPr>
            <a:picLocks noChangeAspect="1" noChangeArrowheads="1"/>
          </p:cNvPicPr>
          <p:nvPr/>
        </p:nvPicPr>
        <p:blipFill>
          <a:blip r:embed="rId4" cstate="print"/>
          <a:srcRect/>
          <a:stretch>
            <a:fillRect/>
          </a:stretch>
        </p:blipFill>
        <p:spPr bwMode="auto">
          <a:xfrm>
            <a:off x="7772400" y="39189"/>
            <a:ext cx="1371600" cy="1332411"/>
          </a:xfrm>
          <a:prstGeom prst="rect">
            <a:avLst/>
          </a:prstGeom>
          <a:ln>
            <a:noFill/>
          </a:ln>
          <a:effectLst>
            <a:outerShdw blurRad="292100" dist="139700" dir="2700000" algn="tl" rotWithShape="0">
              <a:srgbClr val="333333">
                <a:alpha val="65000"/>
              </a:srgbClr>
            </a:outerShdw>
          </a:effectLst>
        </p:spPr>
      </p:pic>
      <p:grpSp>
        <p:nvGrpSpPr>
          <p:cNvPr id="25" name="24 Grupo"/>
          <p:cNvGrpSpPr/>
          <p:nvPr/>
        </p:nvGrpSpPr>
        <p:grpSpPr>
          <a:xfrm>
            <a:off x="0" y="6172200"/>
            <a:ext cx="9144000" cy="457200"/>
            <a:chOff x="0" y="6324600"/>
            <a:chExt cx="9144000" cy="533400"/>
          </a:xfrm>
        </p:grpSpPr>
        <p:sp>
          <p:nvSpPr>
            <p:cNvPr id="33" name="32 Rectángulo"/>
            <p:cNvSpPr/>
            <p:nvPr/>
          </p:nvSpPr>
          <p:spPr>
            <a:xfrm>
              <a:off x="0" y="6477000"/>
              <a:ext cx="6553200" cy="381000"/>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34" name="33 Recortar rectángulo de esquina sencilla"/>
            <p:cNvSpPr/>
            <p:nvPr/>
          </p:nvSpPr>
          <p:spPr>
            <a:xfrm flipH="1">
              <a:off x="6324600" y="6324600"/>
              <a:ext cx="2819400" cy="533400"/>
            </a:xfrm>
            <a:prstGeom prst="snip1Rect">
              <a:avLst>
                <a:gd name="adj" fmla="val 50000"/>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grpSp>
      <p:sp>
        <p:nvSpPr>
          <p:cNvPr id="35" name="34 Rectángulo"/>
          <p:cNvSpPr/>
          <p:nvPr/>
        </p:nvSpPr>
        <p:spPr>
          <a:xfrm>
            <a:off x="0" y="6629400"/>
            <a:ext cx="9144000" cy="228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36" name="4 Marcador de pie de página"/>
          <p:cNvSpPr txBox="1">
            <a:spLocks/>
          </p:cNvSpPr>
          <p:nvPr/>
        </p:nvSpPr>
        <p:spPr bwMode="gray">
          <a:xfrm>
            <a:off x="6553200" y="6172200"/>
            <a:ext cx="25908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smtClean="0">
                <a:ln>
                  <a:noFill/>
                </a:ln>
                <a:solidFill>
                  <a:schemeClr val="bg1"/>
                </a:solidFill>
                <a:effectLst/>
                <a:uLnTx/>
                <a:uFillTx/>
                <a:latin typeface="Arial" charset="0"/>
                <a:ea typeface="+mn-ea"/>
                <a:cs typeface="+mn-cs"/>
              </a:rPr>
              <a:t>CERTIFICACIÓN DE LÍDERES</a:t>
            </a:r>
            <a:endParaRPr kumimoji="0" lang="en-US" sz="1200" b="1" i="0" u="none" strike="noStrike" kern="1200" cap="none" spc="0" normalizeH="0" baseline="0" noProof="0" dirty="0">
              <a:ln>
                <a:noFill/>
              </a:ln>
              <a:solidFill>
                <a:schemeClr val="bg1"/>
              </a:solidFill>
              <a:effectLst/>
              <a:uLnTx/>
              <a:uFillTx/>
              <a:latin typeface="Arial" charset="0"/>
              <a:ea typeface="+mn-ea"/>
              <a:cs typeface="+mn-cs"/>
            </a:endParaRPr>
          </a:p>
        </p:txBody>
      </p:sp>
      <p:sp>
        <p:nvSpPr>
          <p:cNvPr id="37" name="4 Marcador de pie de página"/>
          <p:cNvSpPr txBox="1">
            <a:spLocks/>
          </p:cNvSpPr>
          <p:nvPr/>
        </p:nvSpPr>
        <p:spPr bwMode="gray">
          <a:xfrm>
            <a:off x="0" y="6324600"/>
            <a:ext cx="990600" cy="533400"/>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smtClean="0">
                <a:ln>
                  <a:noFill/>
                </a:ln>
                <a:solidFill>
                  <a:schemeClr val="tx1"/>
                </a:solidFill>
                <a:effectLst/>
                <a:uLnTx/>
                <a:uFillTx/>
                <a:latin typeface="Arial Black" pitchFamily="34" charset="0"/>
              </a:rPr>
              <a:t>NIVEL IV</a:t>
            </a:r>
            <a:endParaRPr kumimoji="0" lang="en-US" sz="1600" b="1" i="0" u="none" strike="noStrike" kern="1200" cap="none" spc="0" normalizeH="0" baseline="0" noProof="0" dirty="0">
              <a:ln>
                <a:noFill/>
              </a:ln>
              <a:solidFill>
                <a:schemeClr val="tx1"/>
              </a:solidFill>
              <a:effectLst/>
              <a:uLnTx/>
              <a:uFillTx/>
              <a:latin typeface="Arial Black" pitchFamily="34" charset="0"/>
            </a:endParaRPr>
          </a:p>
        </p:txBody>
      </p:sp>
      <p:sp>
        <p:nvSpPr>
          <p:cNvPr id="38" name="4 Marcador de pie de página"/>
          <p:cNvSpPr txBox="1">
            <a:spLocks/>
          </p:cNvSpPr>
          <p:nvPr/>
        </p:nvSpPr>
        <p:spPr bwMode="auto">
          <a:xfrm>
            <a:off x="990600" y="6324600"/>
            <a:ext cx="5410200" cy="304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err="1" smtClean="0">
                <a:ln>
                  <a:noFill/>
                </a:ln>
                <a:solidFill>
                  <a:schemeClr val="bg1"/>
                </a:solidFill>
                <a:effectLst/>
                <a:uLnTx/>
                <a:uFillTx/>
                <a:latin typeface="Arial" charset="0"/>
                <a:ea typeface="+mn-ea"/>
                <a:cs typeface="+mn-cs"/>
              </a:rPr>
              <a:t>Cómo</a:t>
            </a:r>
            <a:r>
              <a:rPr kumimoji="0" lang="en-US" sz="1600" b="0" i="0" u="none" strike="noStrike" kern="1200" cap="none" spc="0" normalizeH="0" baseline="0" noProof="0" dirty="0" smtClean="0">
                <a:ln>
                  <a:noFill/>
                </a:ln>
                <a:solidFill>
                  <a:schemeClr val="bg1"/>
                </a:solidFill>
                <a:effectLst/>
                <a:uLnTx/>
                <a:uFillTx/>
                <a:latin typeface="Arial" charset="0"/>
                <a:ea typeface="+mn-ea"/>
                <a:cs typeface="+mn-cs"/>
              </a:rPr>
              <a:t> </a:t>
            </a:r>
            <a:r>
              <a:rPr kumimoji="0" lang="en-US" sz="1600" b="0" i="0" u="none" strike="noStrike" kern="1200" cap="none" spc="0" normalizeH="0" baseline="0" noProof="0" dirty="0" err="1" smtClean="0">
                <a:ln>
                  <a:noFill/>
                </a:ln>
                <a:solidFill>
                  <a:schemeClr val="bg1"/>
                </a:solidFill>
                <a:effectLst/>
                <a:uLnTx/>
                <a:uFillTx/>
                <a:latin typeface="Arial" charset="0"/>
                <a:ea typeface="+mn-ea"/>
                <a:cs typeface="+mn-cs"/>
              </a:rPr>
              <a:t>alcanzar</a:t>
            </a:r>
            <a:r>
              <a:rPr kumimoji="0" lang="en-US" sz="1600" b="0" i="0" u="none" strike="noStrike" kern="1200" cap="none" spc="0" normalizeH="0" baseline="0" noProof="0" dirty="0" smtClean="0">
                <a:ln>
                  <a:noFill/>
                </a:ln>
                <a:solidFill>
                  <a:schemeClr val="bg1"/>
                </a:solidFill>
                <a:effectLst/>
                <a:uLnTx/>
                <a:uFillTx/>
                <a:latin typeface="Arial" charset="0"/>
                <a:ea typeface="+mn-ea"/>
                <a:cs typeface="+mn-cs"/>
              </a:rPr>
              <a:t> los </a:t>
            </a:r>
            <a:r>
              <a:rPr kumimoji="0" lang="en-US" sz="1600" b="0" i="0" u="none" strike="noStrike" kern="1200" cap="none" spc="0" normalizeH="0" baseline="0" noProof="0" dirty="0" err="1" smtClean="0">
                <a:ln>
                  <a:noFill/>
                </a:ln>
                <a:solidFill>
                  <a:schemeClr val="bg1"/>
                </a:solidFill>
                <a:effectLst/>
                <a:uLnTx/>
                <a:uFillTx/>
                <a:latin typeface="Arial" charset="0"/>
                <a:ea typeface="+mn-ea"/>
                <a:cs typeface="+mn-cs"/>
              </a:rPr>
              <a:t>diezmos</a:t>
            </a:r>
            <a:r>
              <a:rPr kumimoji="0" lang="en-US" sz="1600" b="0" i="0" u="none" strike="noStrike" kern="1200" cap="none" spc="0" normalizeH="0" baseline="0" noProof="0" dirty="0" smtClean="0">
                <a:ln>
                  <a:noFill/>
                </a:ln>
                <a:solidFill>
                  <a:schemeClr val="bg1"/>
                </a:solidFill>
                <a:effectLst/>
                <a:uLnTx/>
                <a:uFillTx/>
                <a:latin typeface="Arial" charset="0"/>
                <a:ea typeface="+mn-ea"/>
                <a:cs typeface="+mn-cs"/>
              </a:rPr>
              <a:t> en</a:t>
            </a:r>
            <a:r>
              <a:rPr kumimoji="0" lang="en-US" sz="1600" b="0" i="0" u="none" strike="noStrike" kern="1200" cap="none" spc="0" normalizeH="0" noProof="0" dirty="0" smtClean="0">
                <a:ln>
                  <a:noFill/>
                </a:ln>
                <a:solidFill>
                  <a:schemeClr val="bg1"/>
                </a:solidFill>
                <a:effectLst/>
                <a:uLnTx/>
                <a:uFillTx/>
                <a:latin typeface="Arial" charset="0"/>
                <a:ea typeface="+mn-ea"/>
                <a:cs typeface="+mn-cs"/>
              </a:rPr>
              <a:t> el G.P.</a:t>
            </a:r>
            <a:endParaRPr kumimoji="0" lang="en-US" sz="1600" b="0" i="0" u="none" strike="noStrike" kern="1200" cap="none" spc="0" normalizeH="0" baseline="0" noProof="0" dirty="0">
              <a:ln>
                <a:noFill/>
              </a:ln>
              <a:solidFill>
                <a:schemeClr val="bg1"/>
              </a:solidFill>
              <a:effectLst/>
              <a:uLnTx/>
              <a:uFillTx/>
              <a:latin typeface="Arial" charset="0"/>
              <a:ea typeface="+mn-ea"/>
              <a:cs typeface="+mn-cs"/>
            </a:endParaRPr>
          </a:p>
        </p:txBody>
      </p:sp>
      <p:sp>
        <p:nvSpPr>
          <p:cNvPr id="39" name="4 Marcador de pie de página"/>
          <p:cNvSpPr>
            <a:spLocks noGrp="1"/>
          </p:cNvSpPr>
          <p:nvPr>
            <p:ph type="ftr" sz="quarter" idx="11"/>
          </p:nvPr>
        </p:nvSpPr>
        <p:spPr>
          <a:xfrm>
            <a:off x="990600" y="6629400"/>
            <a:ext cx="8153400" cy="228600"/>
          </a:xfrm>
        </p:spPr>
        <p:txBody>
          <a:bodyPr anchor="ctr"/>
          <a:lstStyle/>
          <a:p>
            <a:r>
              <a:rPr lang="en-US" sz="1200" dirty="0" smtClean="0">
                <a:solidFill>
                  <a:schemeClr val="bg1"/>
                </a:solidFill>
              </a:rPr>
              <a:t>UNION  VENEZOLANA ORIENTAL</a:t>
            </a:r>
            <a:endParaRPr lang="en-US" sz="1200" dirty="0">
              <a:solidFill>
                <a:schemeClr val="bg1"/>
              </a:solidFill>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1987">
                                            <p:txEl>
                                              <p:pRg st="1" end="1"/>
                                            </p:txEl>
                                          </p:spTgt>
                                        </p:tgtEl>
                                        <p:attrNameLst>
                                          <p:attrName>style.visibility</p:attrName>
                                        </p:attrNameLst>
                                      </p:cBhvr>
                                      <p:to>
                                        <p:strVal val="visible"/>
                                      </p:to>
                                    </p:set>
                                    <p:anim calcmode="lin" valueType="num">
                                      <p:cBhvr additive="base">
                                        <p:cTn id="7" dur="500" fill="hold"/>
                                        <p:tgtEl>
                                          <p:spTgt spid="41987">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198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1987">
                                            <p:txEl>
                                              <p:pRg st="2" end="2"/>
                                            </p:txEl>
                                          </p:spTgt>
                                        </p:tgtEl>
                                        <p:attrNameLst>
                                          <p:attrName>style.visibility</p:attrName>
                                        </p:attrNameLst>
                                      </p:cBhvr>
                                      <p:to>
                                        <p:strVal val="visible"/>
                                      </p:to>
                                    </p:set>
                                    <p:anim calcmode="lin" valueType="num">
                                      <p:cBhvr additive="base">
                                        <p:cTn id="13" dur="500" fill="hold"/>
                                        <p:tgtEl>
                                          <p:spTgt spid="41987">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198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1987">
                                            <p:txEl>
                                              <p:pRg st="3" end="3"/>
                                            </p:txEl>
                                          </p:spTgt>
                                        </p:tgtEl>
                                        <p:attrNameLst>
                                          <p:attrName>style.visibility</p:attrName>
                                        </p:attrNameLst>
                                      </p:cBhvr>
                                      <p:to>
                                        <p:strVal val="visible"/>
                                      </p:to>
                                    </p:set>
                                    <p:anim calcmode="lin" valueType="num">
                                      <p:cBhvr additive="base">
                                        <p:cTn id="19" dur="500" fill="hold"/>
                                        <p:tgtEl>
                                          <p:spTgt spid="4198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198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bldLvl="3"/>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23 Imagen" descr="Picture24.png"/>
          <p:cNvPicPr>
            <a:picLocks noChangeAspect="1"/>
          </p:cNvPicPr>
          <p:nvPr/>
        </p:nvPicPr>
        <p:blipFill>
          <a:blip r:embed="rId2" cstate="print">
            <a:duotone>
              <a:schemeClr val="accent5">
                <a:shade val="45000"/>
                <a:satMod val="135000"/>
              </a:schemeClr>
              <a:prstClr val="white"/>
            </a:duotone>
          </a:blip>
          <a:stretch>
            <a:fillRect/>
          </a:stretch>
        </p:blipFill>
        <p:spPr>
          <a:xfrm>
            <a:off x="4337510" y="990600"/>
            <a:ext cx="4349290" cy="51054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41986" name="Rectangle 2"/>
          <p:cNvSpPr>
            <a:spLocks noGrp="1" noChangeArrowheads="1"/>
          </p:cNvSpPr>
          <p:nvPr>
            <p:ph type="title"/>
          </p:nvPr>
        </p:nvSpPr>
        <p:spPr/>
        <p:txBody>
          <a:bodyPr/>
          <a:lstStyle/>
          <a:p>
            <a:r>
              <a:rPr lang="en-US" dirty="0" smtClean="0"/>
              <a:t>LOS DIEZMOS EN EL G.P.</a:t>
            </a:r>
            <a:endParaRPr lang="en-US" dirty="0"/>
          </a:p>
        </p:txBody>
      </p:sp>
      <p:sp>
        <p:nvSpPr>
          <p:cNvPr id="41987" name="Rectangle 3"/>
          <p:cNvSpPr>
            <a:spLocks noGrp="1" noChangeArrowheads="1"/>
          </p:cNvSpPr>
          <p:nvPr>
            <p:ph type="body" idx="1"/>
          </p:nvPr>
        </p:nvSpPr>
        <p:spPr>
          <a:xfrm>
            <a:off x="990600" y="1066800"/>
            <a:ext cx="2895600" cy="904875"/>
          </a:xfrm>
        </p:spPr>
        <p:txBody>
          <a:bodyPr/>
          <a:lstStyle/>
          <a:p>
            <a:pPr algn="ctr">
              <a:spcBef>
                <a:spcPct val="0"/>
              </a:spcBef>
              <a:buNone/>
            </a:pPr>
            <a:r>
              <a:rPr lang="en-US" sz="2800" b="1" kern="12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6">
                      <a:satMod val="175000"/>
                      <a:alpha val="40000"/>
                    </a:schemeClr>
                  </a:glow>
                  <a:innerShdw blurRad="69850" dist="43180" dir="5400000">
                    <a:srgbClr val="000000">
                      <a:alpha val="65000"/>
                    </a:srgbClr>
                  </a:innerShdw>
                </a:effectLst>
                <a:latin typeface="Adobe Garamond Pro Bold" pitchFamily="18" charset="0"/>
              </a:rPr>
              <a:t>PIDA AYUDA</a:t>
            </a:r>
          </a:p>
          <a:p>
            <a:pPr>
              <a:buNone/>
            </a:pPr>
            <a:endParaRPr lang="en-US" sz="3600" b="1" dirty="0"/>
          </a:p>
          <a:p>
            <a:pPr lvl="1" algn="just">
              <a:buNone/>
            </a:pPr>
            <a:endParaRPr lang="es-ES_tradnl" sz="3200" dirty="0" smtClean="0">
              <a:solidFill>
                <a:schemeClr val="tx2"/>
              </a:solidFill>
            </a:endParaRPr>
          </a:p>
          <a:p>
            <a:pPr lvl="1" algn="just">
              <a:buNone/>
            </a:pPr>
            <a:endParaRPr lang="es-ES_tradnl" sz="3200" dirty="0" smtClean="0">
              <a:solidFill>
                <a:schemeClr val="tx2"/>
              </a:solidFill>
            </a:endParaRPr>
          </a:p>
          <a:p>
            <a:pPr lvl="1" algn="just">
              <a:buNone/>
            </a:pPr>
            <a:r>
              <a:rPr lang="en-US" sz="3200" dirty="0">
                <a:solidFill>
                  <a:schemeClr val="tx2"/>
                </a:solidFill>
              </a:rPr>
              <a:t/>
            </a:r>
            <a:br>
              <a:rPr lang="en-US" sz="3200" dirty="0">
                <a:solidFill>
                  <a:schemeClr val="tx2"/>
                </a:solidFill>
              </a:rPr>
            </a:br>
            <a:endParaRPr lang="en-US" sz="3200" dirty="0">
              <a:solidFill>
                <a:schemeClr val="tx2"/>
              </a:solidFill>
            </a:endParaRPr>
          </a:p>
        </p:txBody>
      </p:sp>
      <p:grpSp>
        <p:nvGrpSpPr>
          <p:cNvPr id="3" name="14 Grupo"/>
          <p:cNvGrpSpPr/>
          <p:nvPr/>
        </p:nvGrpSpPr>
        <p:grpSpPr>
          <a:xfrm>
            <a:off x="-110010" y="2209800"/>
            <a:ext cx="1332948" cy="2215991"/>
            <a:chOff x="1610719" y="831037"/>
            <a:chExt cx="980081" cy="2321479"/>
          </a:xfrm>
        </p:grpSpPr>
        <p:grpSp>
          <p:nvGrpSpPr>
            <p:cNvPr id="8" name="Group 3"/>
            <p:cNvGrpSpPr>
              <a:grpSpLocks/>
            </p:cNvGrpSpPr>
            <p:nvPr/>
          </p:nvGrpSpPr>
          <p:grpSpPr bwMode="auto">
            <a:xfrm>
              <a:off x="1828800" y="1795463"/>
              <a:ext cx="762000" cy="665162"/>
              <a:chOff x="1110" y="2656"/>
              <a:chExt cx="1549" cy="1351"/>
            </a:xfrm>
          </p:grpSpPr>
          <p:sp>
            <p:nvSpPr>
              <p:cNvPr id="18"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a:effectLst/>
            </p:spPr>
            <p:txBody>
              <a:bodyPr wrap="none" anchor="ctr"/>
              <a:lstStyle/>
              <a:p>
                <a:pPr algn="ctr"/>
                <a:endParaRPr lang="es-HN" sz="48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sp>
            <p:nvSpPr>
              <p:cNvPr id="19"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p:spPr>
            <p:txBody>
              <a:bodyPr wrap="none" anchor="ctr"/>
              <a:lstStyle/>
              <a:p>
                <a:pPr algn="ctr"/>
                <a:endParaRPr lang="es-HN" sz="48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sp>
            <p:nvSpPr>
              <p:cNvPr id="20" name="AutoShape 6"/>
              <p:cNvSpPr>
                <a:spLocks noChangeArrowheads="1"/>
              </p:cNvSpPr>
              <p:nvPr/>
            </p:nvSpPr>
            <p:spPr bwMode="gray">
              <a:xfrm>
                <a:off x="1200" y="2736"/>
                <a:ext cx="1350" cy="1168"/>
              </a:xfrm>
              <a:prstGeom prst="hexagon">
                <a:avLst>
                  <a:gd name="adj" fmla="val 28896"/>
                  <a:gd name="vf" fmla="val 115470"/>
                </a:avLst>
              </a:prstGeom>
              <a:gradFill rotWithShape="1">
                <a:gsLst>
                  <a:gs pos="0">
                    <a:schemeClr val="accent2">
                      <a:gamma/>
                      <a:shade val="46275"/>
                      <a:invGamma/>
                    </a:schemeClr>
                  </a:gs>
                  <a:gs pos="100000">
                    <a:schemeClr val="accent2"/>
                  </a:gs>
                </a:gsLst>
                <a:lin ang="2700000" scaled="1"/>
              </a:gradFill>
              <a:ln w="9525">
                <a:solidFill>
                  <a:schemeClr val="tx1"/>
                </a:solidFill>
                <a:miter lim="800000"/>
                <a:headEnd/>
                <a:tailEnd/>
              </a:ln>
              <a:effectLst/>
            </p:spPr>
            <p:txBody>
              <a:bodyPr wrap="none" anchor="ctr"/>
              <a:lstStyle/>
              <a:p>
                <a:pPr algn="ctr"/>
                <a:endParaRPr lang="es-HN" sz="48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grpSp>
        <p:sp>
          <p:nvSpPr>
            <p:cNvPr id="17" name="Text Box 13"/>
            <p:cNvSpPr txBox="1">
              <a:spLocks noChangeArrowheads="1"/>
            </p:cNvSpPr>
            <p:nvPr/>
          </p:nvSpPr>
          <p:spPr bwMode="gray">
            <a:xfrm>
              <a:off x="1610719" y="831037"/>
              <a:ext cx="977333" cy="2321479"/>
            </a:xfrm>
            <a:prstGeom prst="rect">
              <a:avLst/>
            </a:prstGeom>
            <a:noFill/>
            <a:ln w="9525" algn="ctr">
              <a:noFill/>
              <a:miter lim="800000"/>
              <a:headEnd/>
              <a:tailEnd/>
            </a:ln>
            <a:effectLst/>
          </p:spPr>
          <p:txBody>
            <a:bodyPr wrap="none">
              <a:spAutoFit/>
            </a:bodyPr>
            <a:lstStyle/>
            <a:p>
              <a:pPr algn="ctr" eaLnBrk="0" hangingPunct="0"/>
              <a:r>
                <a:rPr lang="en-US" sz="13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roadway" pitchFamily="82" charset="0"/>
                </a:rPr>
                <a:t>3</a:t>
              </a:r>
              <a:endParaRPr lang="en-US" sz="13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roadway" pitchFamily="82" charset="0"/>
              </a:endParaRPr>
            </a:p>
          </p:txBody>
        </p:sp>
      </p:grpSp>
      <p:pic>
        <p:nvPicPr>
          <p:cNvPr id="21" name="Picture 17" descr="G:\Multimedia 2007 Trabajos\Division Interamericana\LOG OF 3.png"/>
          <p:cNvPicPr>
            <a:picLocks noChangeAspect="1" noChangeArrowheads="1"/>
          </p:cNvPicPr>
          <p:nvPr/>
        </p:nvPicPr>
        <p:blipFill>
          <a:blip r:embed="rId3" cstate="print"/>
          <a:srcRect l="3030" t="13880" r="6061" b="24430"/>
          <a:stretch>
            <a:fillRect/>
          </a:stretch>
        </p:blipFill>
        <p:spPr bwMode="auto">
          <a:xfrm>
            <a:off x="8077200" y="5551714"/>
            <a:ext cx="673100" cy="57694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3" name="Picture 2" descr="H:\grupos pequeños\logoPC GALA.png"/>
          <p:cNvPicPr>
            <a:picLocks noChangeAspect="1" noChangeArrowheads="1"/>
          </p:cNvPicPr>
          <p:nvPr/>
        </p:nvPicPr>
        <p:blipFill>
          <a:blip r:embed="rId4" cstate="print"/>
          <a:srcRect/>
          <a:stretch>
            <a:fillRect/>
          </a:stretch>
        </p:blipFill>
        <p:spPr bwMode="auto">
          <a:xfrm>
            <a:off x="7772400" y="39189"/>
            <a:ext cx="1371600" cy="1332411"/>
          </a:xfrm>
          <a:prstGeom prst="rect">
            <a:avLst/>
          </a:prstGeom>
          <a:ln>
            <a:noFill/>
          </a:ln>
          <a:effectLst>
            <a:outerShdw blurRad="292100" dist="139700" dir="2700000" algn="tl" rotWithShape="0">
              <a:srgbClr val="333333">
                <a:alpha val="65000"/>
              </a:srgbClr>
            </a:outerShdw>
          </a:effectLst>
        </p:spPr>
      </p:pic>
      <p:sp>
        <p:nvSpPr>
          <p:cNvPr id="25" name="24 CuadroTexto"/>
          <p:cNvSpPr txBox="1"/>
          <p:nvPr/>
        </p:nvSpPr>
        <p:spPr>
          <a:xfrm>
            <a:off x="990600" y="1844457"/>
            <a:ext cx="3352800" cy="3108543"/>
          </a:xfrm>
          <a:prstGeom prst="rect">
            <a:avLst/>
          </a:prstGeom>
          <a:noFill/>
        </p:spPr>
        <p:txBody>
          <a:bodyPr wrap="square" rtlCol="0">
            <a:spAutoFit/>
          </a:bodyPr>
          <a:lstStyle/>
          <a:p>
            <a:pPr marL="0" lvl="1" algn="just"/>
            <a:r>
              <a:rPr lang="es-ES_tradnl" sz="2800" b="1" dirty="0" smtClean="0">
                <a:solidFill>
                  <a:srgbClr val="000000"/>
                </a:solidFill>
              </a:rPr>
              <a:t>Si no se considera suficiente capaz para hacerlo, pida ayuda a su anciano coordinador.</a:t>
            </a:r>
          </a:p>
          <a:p>
            <a:pPr algn="just"/>
            <a:endParaRPr lang="es-ES" sz="2800" dirty="0">
              <a:solidFill>
                <a:srgbClr val="000000"/>
              </a:solidFill>
            </a:endParaRPr>
          </a:p>
        </p:txBody>
      </p:sp>
      <p:grpSp>
        <p:nvGrpSpPr>
          <p:cNvPr id="22" name="21 Grupo"/>
          <p:cNvGrpSpPr/>
          <p:nvPr/>
        </p:nvGrpSpPr>
        <p:grpSpPr>
          <a:xfrm>
            <a:off x="0" y="6172200"/>
            <a:ext cx="9144000" cy="457200"/>
            <a:chOff x="0" y="6324600"/>
            <a:chExt cx="9144000" cy="533400"/>
          </a:xfrm>
        </p:grpSpPr>
        <p:sp>
          <p:nvSpPr>
            <p:cNvPr id="26" name="25 Rectángulo"/>
            <p:cNvSpPr/>
            <p:nvPr/>
          </p:nvSpPr>
          <p:spPr>
            <a:xfrm>
              <a:off x="0" y="6477000"/>
              <a:ext cx="6553200" cy="381000"/>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35" name="34 Recortar rectángulo de esquina sencilla"/>
            <p:cNvSpPr/>
            <p:nvPr/>
          </p:nvSpPr>
          <p:spPr>
            <a:xfrm flipH="1">
              <a:off x="6324600" y="6324600"/>
              <a:ext cx="2819400" cy="533400"/>
            </a:xfrm>
            <a:prstGeom prst="snip1Rect">
              <a:avLst>
                <a:gd name="adj" fmla="val 50000"/>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grpSp>
      <p:sp>
        <p:nvSpPr>
          <p:cNvPr id="36" name="35 Rectángulo"/>
          <p:cNvSpPr/>
          <p:nvPr/>
        </p:nvSpPr>
        <p:spPr>
          <a:xfrm>
            <a:off x="0" y="6629400"/>
            <a:ext cx="9144000" cy="228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37" name="4 Marcador de pie de página"/>
          <p:cNvSpPr txBox="1">
            <a:spLocks/>
          </p:cNvSpPr>
          <p:nvPr/>
        </p:nvSpPr>
        <p:spPr bwMode="gray">
          <a:xfrm>
            <a:off x="6553200" y="6172200"/>
            <a:ext cx="25908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smtClean="0">
                <a:ln>
                  <a:noFill/>
                </a:ln>
                <a:solidFill>
                  <a:schemeClr val="bg1"/>
                </a:solidFill>
                <a:effectLst/>
                <a:uLnTx/>
                <a:uFillTx/>
                <a:latin typeface="Arial" charset="0"/>
                <a:ea typeface="+mn-ea"/>
                <a:cs typeface="+mn-cs"/>
              </a:rPr>
              <a:t>CERTIFICACIÓN DE LÍDERES</a:t>
            </a:r>
            <a:endParaRPr kumimoji="0" lang="en-US" sz="1200" b="1" i="0" u="none" strike="noStrike" kern="1200" cap="none" spc="0" normalizeH="0" baseline="0" noProof="0" dirty="0">
              <a:ln>
                <a:noFill/>
              </a:ln>
              <a:solidFill>
                <a:schemeClr val="bg1"/>
              </a:solidFill>
              <a:effectLst/>
              <a:uLnTx/>
              <a:uFillTx/>
              <a:latin typeface="Arial" charset="0"/>
              <a:ea typeface="+mn-ea"/>
              <a:cs typeface="+mn-cs"/>
            </a:endParaRPr>
          </a:p>
        </p:txBody>
      </p:sp>
      <p:sp>
        <p:nvSpPr>
          <p:cNvPr id="38" name="4 Marcador de pie de página"/>
          <p:cNvSpPr txBox="1">
            <a:spLocks/>
          </p:cNvSpPr>
          <p:nvPr/>
        </p:nvSpPr>
        <p:spPr bwMode="gray">
          <a:xfrm>
            <a:off x="0" y="6324600"/>
            <a:ext cx="990600" cy="533400"/>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smtClean="0">
                <a:ln>
                  <a:noFill/>
                </a:ln>
                <a:solidFill>
                  <a:schemeClr val="tx1"/>
                </a:solidFill>
                <a:effectLst/>
                <a:uLnTx/>
                <a:uFillTx/>
                <a:latin typeface="Arial Black" pitchFamily="34" charset="0"/>
              </a:rPr>
              <a:t>NIVEL IV</a:t>
            </a:r>
            <a:endParaRPr kumimoji="0" lang="en-US" sz="1600" b="1" i="0" u="none" strike="noStrike" kern="1200" cap="none" spc="0" normalizeH="0" baseline="0" noProof="0" dirty="0">
              <a:ln>
                <a:noFill/>
              </a:ln>
              <a:solidFill>
                <a:schemeClr val="tx1"/>
              </a:solidFill>
              <a:effectLst/>
              <a:uLnTx/>
              <a:uFillTx/>
              <a:latin typeface="Arial Black" pitchFamily="34" charset="0"/>
            </a:endParaRPr>
          </a:p>
        </p:txBody>
      </p:sp>
      <p:sp>
        <p:nvSpPr>
          <p:cNvPr id="39" name="4 Marcador de pie de página"/>
          <p:cNvSpPr txBox="1">
            <a:spLocks/>
          </p:cNvSpPr>
          <p:nvPr/>
        </p:nvSpPr>
        <p:spPr bwMode="auto">
          <a:xfrm>
            <a:off x="990600" y="6324600"/>
            <a:ext cx="5410200" cy="304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err="1" smtClean="0">
                <a:ln>
                  <a:noFill/>
                </a:ln>
                <a:solidFill>
                  <a:schemeClr val="bg1"/>
                </a:solidFill>
                <a:effectLst/>
                <a:uLnTx/>
                <a:uFillTx/>
                <a:latin typeface="Arial" charset="0"/>
                <a:ea typeface="+mn-ea"/>
                <a:cs typeface="+mn-cs"/>
              </a:rPr>
              <a:t>Cómo</a:t>
            </a:r>
            <a:r>
              <a:rPr kumimoji="0" lang="en-US" sz="1600" b="0" i="0" u="none" strike="noStrike" kern="1200" cap="none" spc="0" normalizeH="0" baseline="0" noProof="0" dirty="0" smtClean="0">
                <a:ln>
                  <a:noFill/>
                </a:ln>
                <a:solidFill>
                  <a:schemeClr val="bg1"/>
                </a:solidFill>
                <a:effectLst/>
                <a:uLnTx/>
                <a:uFillTx/>
                <a:latin typeface="Arial" charset="0"/>
                <a:ea typeface="+mn-ea"/>
                <a:cs typeface="+mn-cs"/>
              </a:rPr>
              <a:t> </a:t>
            </a:r>
            <a:r>
              <a:rPr kumimoji="0" lang="en-US" sz="1600" b="0" i="0" u="none" strike="noStrike" kern="1200" cap="none" spc="0" normalizeH="0" baseline="0" noProof="0" dirty="0" err="1" smtClean="0">
                <a:ln>
                  <a:noFill/>
                </a:ln>
                <a:solidFill>
                  <a:schemeClr val="bg1"/>
                </a:solidFill>
                <a:effectLst/>
                <a:uLnTx/>
                <a:uFillTx/>
                <a:latin typeface="Arial" charset="0"/>
                <a:ea typeface="+mn-ea"/>
                <a:cs typeface="+mn-cs"/>
              </a:rPr>
              <a:t>alcanzar</a:t>
            </a:r>
            <a:r>
              <a:rPr kumimoji="0" lang="en-US" sz="1600" b="0" i="0" u="none" strike="noStrike" kern="1200" cap="none" spc="0" normalizeH="0" baseline="0" noProof="0" dirty="0" smtClean="0">
                <a:ln>
                  <a:noFill/>
                </a:ln>
                <a:solidFill>
                  <a:schemeClr val="bg1"/>
                </a:solidFill>
                <a:effectLst/>
                <a:uLnTx/>
                <a:uFillTx/>
                <a:latin typeface="Arial" charset="0"/>
                <a:ea typeface="+mn-ea"/>
                <a:cs typeface="+mn-cs"/>
              </a:rPr>
              <a:t> los </a:t>
            </a:r>
            <a:r>
              <a:rPr kumimoji="0" lang="en-US" sz="1600" b="0" i="0" u="none" strike="noStrike" kern="1200" cap="none" spc="0" normalizeH="0" baseline="0" noProof="0" dirty="0" err="1" smtClean="0">
                <a:ln>
                  <a:noFill/>
                </a:ln>
                <a:solidFill>
                  <a:schemeClr val="bg1"/>
                </a:solidFill>
                <a:effectLst/>
                <a:uLnTx/>
                <a:uFillTx/>
                <a:latin typeface="Arial" charset="0"/>
                <a:ea typeface="+mn-ea"/>
                <a:cs typeface="+mn-cs"/>
              </a:rPr>
              <a:t>diezmos</a:t>
            </a:r>
            <a:r>
              <a:rPr kumimoji="0" lang="en-US" sz="1600" b="0" i="0" u="none" strike="noStrike" kern="1200" cap="none" spc="0" normalizeH="0" baseline="0" noProof="0" dirty="0" smtClean="0">
                <a:ln>
                  <a:noFill/>
                </a:ln>
                <a:solidFill>
                  <a:schemeClr val="bg1"/>
                </a:solidFill>
                <a:effectLst/>
                <a:uLnTx/>
                <a:uFillTx/>
                <a:latin typeface="Arial" charset="0"/>
                <a:ea typeface="+mn-ea"/>
                <a:cs typeface="+mn-cs"/>
              </a:rPr>
              <a:t> en</a:t>
            </a:r>
            <a:r>
              <a:rPr kumimoji="0" lang="en-US" sz="1600" b="0" i="0" u="none" strike="noStrike" kern="1200" cap="none" spc="0" normalizeH="0" noProof="0" dirty="0" smtClean="0">
                <a:ln>
                  <a:noFill/>
                </a:ln>
                <a:solidFill>
                  <a:schemeClr val="bg1"/>
                </a:solidFill>
                <a:effectLst/>
                <a:uLnTx/>
                <a:uFillTx/>
                <a:latin typeface="Arial" charset="0"/>
                <a:ea typeface="+mn-ea"/>
                <a:cs typeface="+mn-cs"/>
              </a:rPr>
              <a:t> el G.P.</a:t>
            </a:r>
            <a:endParaRPr kumimoji="0" lang="en-US" sz="1600" b="0" i="0" u="none" strike="noStrike" kern="1200" cap="none" spc="0" normalizeH="0" baseline="0" noProof="0" dirty="0">
              <a:ln>
                <a:noFill/>
              </a:ln>
              <a:solidFill>
                <a:schemeClr val="bg1"/>
              </a:solidFill>
              <a:effectLst/>
              <a:uLnTx/>
              <a:uFillTx/>
              <a:latin typeface="Arial" charset="0"/>
              <a:ea typeface="+mn-ea"/>
              <a:cs typeface="+mn-cs"/>
            </a:endParaRPr>
          </a:p>
        </p:txBody>
      </p:sp>
      <p:sp>
        <p:nvSpPr>
          <p:cNvPr id="40" name="4 Marcador de pie de página"/>
          <p:cNvSpPr>
            <a:spLocks noGrp="1"/>
          </p:cNvSpPr>
          <p:nvPr>
            <p:ph type="ftr" sz="quarter" idx="11"/>
          </p:nvPr>
        </p:nvSpPr>
        <p:spPr>
          <a:xfrm>
            <a:off x="990600" y="6629400"/>
            <a:ext cx="8153400" cy="228600"/>
          </a:xfrm>
        </p:spPr>
        <p:txBody>
          <a:bodyPr anchor="ctr"/>
          <a:lstStyle/>
          <a:p>
            <a:r>
              <a:rPr lang="en-US" sz="1200" dirty="0" smtClean="0">
                <a:solidFill>
                  <a:schemeClr val="bg1"/>
                </a:solidFill>
              </a:rPr>
              <a:t>UNION  VENEZOLANA ORIENTAL</a:t>
            </a:r>
            <a:endParaRPr lang="en-US" sz="1200" dirty="0">
              <a:solidFill>
                <a:schemeClr val="bg1"/>
              </a:solidFill>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par>
                          <p:cTn id="8" fill="hold">
                            <p:stCondLst>
                              <p:cond delay="2000"/>
                            </p:stCondLst>
                            <p:childTnLst>
                              <p:par>
                                <p:cTn id="9" presetID="9" presetClass="entr" presetSubtype="0" fill="hold" grpId="1" nodeType="afterEffect">
                                  <p:stCondLst>
                                    <p:cond delay="0"/>
                                  </p:stCondLst>
                                  <p:childTnLst>
                                    <p:set>
                                      <p:cBhvr>
                                        <p:cTn id="10" dur="1" fill="hold">
                                          <p:stCondLst>
                                            <p:cond delay="0"/>
                                          </p:stCondLst>
                                        </p:cTn>
                                        <p:tgtEl>
                                          <p:spTgt spid="41987">
                                            <p:txEl>
                                              <p:pRg st="0" end="0"/>
                                            </p:txEl>
                                          </p:spTgt>
                                        </p:tgtEl>
                                        <p:attrNameLst>
                                          <p:attrName>style.visibility</p:attrName>
                                        </p:attrNameLst>
                                      </p:cBhvr>
                                      <p:to>
                                        <p:strVal val="visible"/>
                                      </p:to>
                                    </p:set>
                                    <p:animEffect transition="in" filter="dissolve">
                                      <p:cBhvr>
                                        <p:cTn id="11" dur="500"/>
                                        <p:tgtEl>
                                          <p:spTgt spid="41987">
                                            <p:txEl>
                                              <p:pRg st="0" end="0"/>
                                            </p:txEl>
                                          </p:spTgt>
                                        </p:tgtEl>
                                      </p:cBhvr>
                                    </p:animEffect>
                                  </p:childTnLst>
                                </p:cTn>
                              </p:par>
                            </p:childTnLst>
                          </p:cTn>
                        </p:par>
                        <p:par>
                          <p:cTn id="12" fill="hold">
                            <p:stCondLst>
                              <p:cond delay="2500"/>
                            </p:stCondLst>
                            <p:childTnLst>
                              <p:par>
                                <p:cTn id="13" presetID="9" presetClass="entr" presetSubtype="0" fill="hold" grpId="1" nodeType="afterEffect">
                                  <p:stCondLst>
                                    <p:cond delay="0"/>
                                  </p:stCondLst>
                                  <p:childTnLst>
                                    <p:set>
                                      <p:cBhvr>
                                        <p:cTn id="14" dur="1" fill="hold">
                                          <p:stCondLst>
                                            <p:cond delay="0"/>
                                          </p:stCondLst>
                                        </p:cTn>
                                        <p:tgtEl>
                                          <p:spTgt spid="41987">
                                            <p:txEl>
                                              <p:pRg st="4" end="4"/>
                                            </p:txEl>
                                          </p:spTgt>
                                        </p:tgtEl>
                                        <p:attrNameLst>
                                          <p:attrName>style.visibility</p:attrName>
                                        </p:attrNameLst>
                                      </p:cBhvr>
                                      <p:to>
                                        <p:strVal val="visible"/>
                                      </p:to>
                                    </p:set>
                                    <p:animEffect transition="in" filter="dissolve">
                                      <p:cBhvr>
                                        <p:cTn id="15" dur="500"/>
                                        <p:tgtEl>
                                          <p:spTgt spid="41987">
                                            <p:txEl>
                                              <p:pRg st="4" end="4"/>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41987">
                                            <p:txEl>
                                              <p:pRg st="4" end="4"/>
                                            </p:txEl>
                                          </p:spTgt>
                                        </p:tgtEl>
                                        <p:attrNameLst>
                                          <p:attrName>style.visibility</p:attrName>
                                        </p:attrNameLst>
                                      </p:cBhvr>
                                      <p:to>
                                        <p:strVal val="visible"/>
                                      </p:to>
                                    </p:set>
                                    <p:anim calcmode="lin" valueType="num">
                                      <p:cBhvr additive="base">
                                        <p:cTn id="20" dur="500" fill="hold"/>
                                        <p:tgtEl>
                                          <p:spTgt spid="41987">
                                            <p:txEl>
                                              <p:pRg st="4" end="4"/>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4198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25"/>
                                        </p:tgtEl>
                                        <p:attrNameLst>
                                          <p:attrName>style.visibility</p:attrName>
                                        </p:attrNameLst>
                                      </p:cBhvr>
                                      <p:to>
                                        <p:strVal val="visible"/>
                                      </p:to>
                                    </p:set>
                                    <p:anim calcmode="lin" valueType="num">
                                      <p:cBhvr additive="base">
                                        <p:cTn id="26" dur="500" fill="hold"/>
                                        <p:tgtEl>
                                          <p:spTgt spid="25"/>
                                        </p:tgtEl>
                                        <p:attrNameLst>
                                          <p:attrName>ppt_x</p:attrName>
                                        </p:attrNameLst>
                                      </p:cBhvr>
                                      <p:tavLst>
                                        <p:tav tm="0">
                                          <p:val>
                                            <p:strVal val="#ppt_x"/>
                                          </p:val>
                                        </p:tav>
                                        <p:tav tm="100000">
                                          <p:val>
                                            <p:strVal val="#ppt_x"/>
                                          </p:val>
                                        </p:tav>
                                      </p:tavLst>
                                    </p:anim>
                                    <p:anim calcmode="lin" valueType="num">
                                      <p:cBhvr additive="base">
                                        <p:cTn id="27"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bldLvl="2"/>
      <p:bldP spid="41987" grpId="1" build="p"/>
      <p:bldP spid="2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23 Imagen" descr="Picture25.png"/>
          <p:cNvPicPr>
            <a:picLocks noChangeAspect="1"/>
          </p:cNvPicPr>
          <p:nvPr/>
        </p:nvPicPr>
        <p:blipFill>
          <a:blip r:embed="rId2" cstate="print">
            <a:duotone>
              <a:schemeClr val="accent5">
                <a:shade val="45000"/>
                <a:satMod val="135000"/>
              </a:schemeClr>
              <a:prstClr val="white"/>
            </a:duotone>
          </a:blip>
          <a:stretch>
            <a:fillRect/>
          </a:stretch>
        </p:blipFill>
        <p:spPr>
          <a:xfrm>
            <a:off x="457200" y="1394684"/>
            <a:ext cx="4648200" cy="5018056"/>
          </a:xfrm>
          <a:prstGeom prst="rect">
            <a:avLst/>
          </a:prstGeom>
        </p:spPr>
      </p:pic>
      <p:sp>
        <p:nvSpPr>
          <p:cNvPr id="41986" name="Rectangle 2"/>
          <p:cNvSpPr>
            <a:spLocks noGrp="1" noChangeArrowheads="1"/>
          </p:cNvSpPr>
          <p:nvPr>
            <p:ph type="title"/>
          </p:nvPr>
        </p:nvSpPr>
        <p:spPr/>
        <p:txBody>
          <a:bodyPr/>
          <a:lstStyle/>
          <a:p>
            <a:r>
              <a:rPr lang="en-US" dirty="0" smtClean="0"/>
              <a:t>LOS DIEZMOS EN EL G.P.</a:t>
            </a:r>
            <a:endParaRPr lang="en-US" dirty="0"/>
          </a:p>
        </p:txBody>
      </p:sp>
      <p:sp>
        <p:nvSpPr>
          <p:cNvPr id="41987" name="Rectangle 3"/>
          <p:cNvSpPr>
            <a:spLocks noGrp="1" noChangeArrowheads="1"/>
          </p:cNvSpPr>
          <p:nvPr>
            <p:ph type="body" idx="1"/>
          </p:nvPr>
        </p:nvSpPr>
        <p:spPr>
          <a:xfrm>
            <a:off x="1219200" y="1076325"/>
            <a:ext cx="7010400" cy="600075"/>
          </a:xfrm>
        </p:spPr>
        <p:txBody>
          <a:bodyPr/>
          <a:lstStyle/>
          <a:p>
            <a:pPr algn="ctr">
              <a:spcBef>
                <a:spcPct val="0"/>
              </a:spcBef>
              <a:buNone/>
            </a:pPr>
            <a:r>
              <a:rPr lang="en-US" sz="2800" b="1" kern="12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6">
                      <a:satMod val="175000"/>
                      <a:alpha val="40000"/>
                    </a:schemeClr>
                  </a:glow>
                  <a:innerShdw blurRad="69850" dist="43180" dir="5400000">
                    <a:srgbClr val="000000">
                      <a:alpha val="65000"/>
                    </a:srgbClr>
                  </a:innerShdw>
                </a:effectLst>
                <a:latin typeface="Adobe Garamond Pro Bold" pitchFamily="18" charset="0"/>
              </a:rPr>
              <a:t>DESCUBRA LA RAÍZ</a:t>
            </a:r>
          </a:p>
          <a:p>
            <a:pPr>
              <a:buNone/>
            </a:pPr>
            <a:endParaRPr lang="en-US" sz="3600" b="1" dirty="0"/>
          </a:p>
          <a:p>
            <a:pPr lvl="1" algn="just">
              <a:buNone/>
            </a:pPr>
            <a:endParaRPr lang="es-ES_tradnl" sz="3200" dirty="0" smtClean="0">
              <a:solidFill>
                <a:schemeClr val="tx2"/>
              </a:solidFill>
            </a:endParaRPr>
          </a:p>
          <a:p>
            <a:pPr lvl="1" algn="just"/>
            <a:endParaRPr lang="es-ES_tradnl" sz="3200" dirty="0" smtClean="0">
              <a:solidFill>
                <a:schemeClr val="tx2"/>
              </a:solidFill>
            </a:endParaRPr>
          </a:p>
          <a:p>
            <a:pPr lvl="1" algn="just">
              <a:buNone/>
            </a:pPr>
            <a:endParaRPr lang="es-ES_tradnl" sz="3200" dirty="0" smtClean="0">
              <a:solidFill>
                <a:schemeClr val="tx2"/>
              </a:solidFill>
            </a:endParaRPr>
          </a:p>
          <a:p>
            <a:pPr lvl="1" algn="just">
              <a:buNone/>
            </a:pPr>
            <a:endParaRPr lang="es-ES_tradnl" sz="3200" dirty="0" smtClean="0">
              <a:solidFill>
                <a:schemeClr val="tx2"/>
              </a:solidFill>
            </a:endParaRPr>
          </a:p>
          <a:p>
            <a:pPr lvl="1" algn="just">
              <a:buNone/>
            </a:pPr>
            <a:r>
              <a:rPr lang="en-US" sz="3200" dirty="0">
                <a:solidFill>
                  <a:schemeClr val="tx2"/>
                </a:solidFill>
              </a:rPr>
              <a:t/>
            </a:r>
            <a:br>
              <a:rPr lang="en-US" sz="3200" dirty="0">
                <a:solidFill>
                  <a:schemeClr val="tx2"/>
                </a:solidFill>
              </a:rPr>
            </a:br>
            <a:endParaRPr lang="en-US" sz="3200" dirty="0">
              <a:solidFill>
                <a:schemeClr val="tx2"/>
              </a:solidFill>
            </a:endParaRPr>
          </a:p>
        </p:txBody>
      </p:sp>
      <p:grpSp>
        <p:nvGrpSpPr>
          <p:cNvPr id="3" name="14 Grupo"/>
          <p:cNvGrpSpPr/>
          <p:nvPr/>
        </p:nvGrpSpPr>
        <p:grpSpPr>
          <a:xfrm>
            <a:off x="-110010" y="2209800"/>
            <a:ext cx="1332948" cy="2215991"/>
            <a:chOff x="1610719" y="831037"/>
            <a:chExt cx="980081" cy="2321479"/>
          </a:xfrm>
        </p:grpSpPr>
        <p:grpSp>
          <p:nvGrpSpPr>
            <p:cNvPr id="8" name="Group 3"/>
            <p:cNvGrpSpPr>
              <a:grpSpLocks/>
            </p:cNvGrpSpPr>
            <p:nvPr/>
          </p:nvGrpSpPr>
          <p:grpSpPr bwMode="auto">
            <a:xfrm>
              <a:off x="1828800" y="1795463"/>
              <a:ext cx="762000" cy="665162"/>
              <a:chOff x="1110" y="2656"/>
              <a:chExt cx="1549" cy="1351"/>
            </a:xfrm>
          </p:grpSpPr>
          <p:sp>
            <p:nvSpPr>
              <p:cNvPr id="18"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a:effectLst/>
            </p:spPr>
            <p:txBody>
              <a:bodyPr wrap="none" anchor="ctr"/>
              <a:lstStyle/>
              <a:p>
                <a:pPr algn="ctr"/>
                <a:endParaRPr lang="es-HN" sz="48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sp>
            <p:nvSpPr>
              <p:cNvPr id="19"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p:spPr>
            <p:txBody>
              <a:bodyPr wrap="none" anchor="ctr"/>
              <a:lstStyle/>
              <a:p>
                <a:pPr algn="ctr"/>
                <a:endParaRPr lang="es-HN" sz="48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sp>
            <p:nvSpPr>
              <p:cNvPr id="20" name="AutoShape 6"/>
              <p:cNvSpPr>
                <a:spLocks noChangeArrowheads="1"/>
              </p:cNvSpPr>
              <p:nvPr/>
            </p:nvSpPr>
            <p:spPr bwMode="gray">
              <a:xfrm>
                <a:off x="1200" y="2736"/>
                <a:ext cx="1350" cy="1168"/>
              </a:xfrm>
              <a:prstGeom prst="hexagon">
                <a:avLst>
                  <a:gd name="adj" fmla="val 28896"/>
                  <a:gd name="vf" fmla="val 115470"/>
                </a:avLst>
              </a:prstGeom>
              <a:gradFill rotWithShape="1">
                <a:gsLst>
                  <a:gs pos="0">
                    <a:schemeClr val="accent2">
                      <a:gamma/>
                      <a:shade val="46275"/>
                      <a:invGamma/>
                    </a:schemeClr>
                  </a:gs>
                  <a:gs pos="100000">
                    <a:schemeClr val="accent2"/>
                  </a:gs>
                </a:gsLst>
                <a:lin ang="2700000" scaled="1"/>
              </a:gradFill>
              <a:ln w="9525">
                <a:solidFill>
                  <a:schemeClr val="tx1"/>
                </a:solidFill>
                <a:miter lim="800000"/>
                <a:headEnd/>
                <a:tailEnd/>
              </a:ln>
              <a:effectLst/>
            </p:spPr>
            <p:txBody>
              <a:bodyPr wrap="none" anchor="ctr"/>
              <a:lstStyle/>
              <a:p>
                <a:pPr algn="ctr"/>
                <a:endParaRPr lang="es-HN" sz="48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grpSp>
        <p:sp>
          <p:nvSpPr>
            <p:cNvPr id="17" name="Text Box 13"/>
            <p:cNvSpPr txBox="1">
              <a:spLocks noChangeArrowheads="1"/>
            </p:cNvSpPr>
            <p:nvPr/>
          </p:nvSpPr>
          <p:spPr bwMode="gray">
            <a:xfrm>
              <a:off x="1610719" y="831037"/>
              <a:ext cx="977333" cy="2321479"/>
            </a:xfrm>
            <a:prstGeom prst="rect">
              <a:avLst/>
            </a:prstGeom>
            <a:noFill/>
            <a:ln w="9525" algn="ctr">
              <a:noFill/>
              <a:miter lim="800000"/>
              <a:headEnd/>
              <a:tailEnd/>
            </a:ln>
            <a:effectLst/>
          </p:spPr>
          <p:txBody>
            <a:bodyPr wrap="none">
              <a:spAutoFit/>
            </a:bodyPr>
            <a:lstStyle/>
            <a:p>
              <a:pPr algn="ctr" eaLnBrk="0" hangingPunct="0"/>
              <a:r>
                <a:rPr lang="en-US" sz="13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roadway" pitchFamily="82" charset="0"/>
                </a:rPr>
                <a:t>4</a:t>
              </a:r>
              <a:endParaRPr lang="en-US" sz="13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roadway" pitchFamily="82" charset="0"/>
              </a:endParaRPr>
            </a:p>
          </p:txBody>
        </p:sp>
      </p:grpSp>
      <p:pic>
        <p:nvPicPr>
          <p:cNvPr id="21" name="Picture 17" descr="G:\Multimedia 2007 Trabajos\Division Interamericana\LOG OF 3.png"/>
          <p:cNvPicPr>
            <a:picLocks noChangeAspect="1" noChangeArrowheads="1"/>
          </p:cNvPicPr>
          <p:nvPr/>
        </p:nvPicPr>
        <p:blipFill>
          <a:blip r:embed="rId3" cstate="print"/>
          <a:srcRect l="3030" t="13880" r="6061" b="24430"/>
          <a:stretch>
            <a:fillRect/>
          </a:stretch>
        </p:blipFill>
        <p:spPr bwMode="auto">
          <a:xfrm>
            <a:off x="8077200" y="5551714"/>
            <a:ext cx="673100" cy="57694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3" name="Picture 2" descr="H:\grupos pequeños\logoPC GALA.png"/>
          <p:cNvPicPr>
            <a:picLocks noChangeAspect="1" noChangeArrowheads="1"/>
          </p:cNvPicPr>
          <p:nvPr/>
        </p:nvPicPr>
        <p:blipFill>
          <a:blip r:embed="rId4" cstate="print"/>
          <a:srcRect/>
          <a:stretch>
            <a:fillRect/>
          </a:stretch>
        </p:blipFill>
        <p:spPr bwMode="auto">
          <a:xfrm>
            <a:off x="7772400" y="39189"/>
            <a:ext cx="1371600" cy="1332411"/>
          </a:xfrm>
          <a:prstGeom prst="rect">
            <a:avLst/>
          </a:prstGeom>
          <a:ln>
            <a:noFill/>
          </a:ln>
          <a:effectLst>
            <a:outerShdw blurRad="292100" dist="139700" dir="2700000" algn="tl" rotWithShape="0">
              <a:srgbClr val="333333">
                <a:alpha val="65000"/>
              </a:srgbClr>
            </a:outerShdw>
          </a:effectLst>
        </p:spPr>
      </p:pic>
      <p:sp>
        <p:nvSpPr>
          <p:cNvPr id="26" name="25 CuadroTexto"/>
          <p:cNvSpPr txBox="1"/>
          <p:nvPr/>
        </p:nvSpPr>
        <p:spPr>
          <a:xfrm>
            <a:off x="3505200" y="1748909"/>
            <a:ext cx="5029200" cy="4247317"/>
          </a:xfrm>
          <a:prstGeom prst="rect">
            <a:avLst/>
          </a:prstGeom>
          <a:noFill/>
        </p:spPr>
        <p:txBody>
          <a:bodyPr wrap="square" rtlCol="0">
            <a:spAutoFit/>
          </a:bodyPr>
          <a:lstStyle/>
          <a:p>
            <a:pPr lvl="1" algn="just">
              <a:buNone/>
            </a:pPr>
            <a:r>
              <a:rPr lang="es-ES_tradnl" sz="2800" b="1" dirty="0" smtClean="0">
                <a:solidFill>
                  <a:srgbClr val="000000"/>
                </a:solidFill>
              </a:rPr>
              <a:t>Si está seguro que todos están bien doctrinados al respecto,  la causa no es esa…</a:t>
            </a:r>
          </a:p>
          <a:p>
            <a:pPr lvl="1" algn="just">
              <a:buNone/>
            </a:pPr>
            <a:endParaRPr lang="es-ES_tradnl" sz="2800" b="1" dirty="0" smtClean="0">
              <a:solidFill>
                <a:srgbClr val="000000"/>
              </a:solidFill>
            </a:endParaRPr>
          </a:p>
          <a:p>
            <a:pPr lvl="1" algn="just">
              <a:buNone/>
            </a:pPr>
            <a:r>
              <a:rPr lang="es-ES_tradnl" sz="2800" b="1" dirty="0" smtClean="0">
                <a:solidFill>
                  <a:srgbClr val="000000"/>
                </a:solidFill>
              </a:rPr>
              <a:t>…Visítelos entonces personalmente, para descubrir la raíz de su infidelidad.</a:t>
            </a:r>
          </a:p>
          <a:p>
            <a:endParaRPr lang="es-ES" dirty="0"/>
          </a:p>
        </p:txBody>
      </p:sp>
      <p:grpSp>
        <p:nvGrpSpPr>
          <p:cNvPr id="22" name="21 Grupo"/>
          <p:cNvGrpSpPr/>
          <p:nvPr/>
        </p:nvGrpSpPr>
        <p:grpSpPr>
          <a:xfrm>
            <a:off x="0" y="6172200"/>
            <a:ext cx="9144000" cy="457200"/>
            <a:chOff x="0" y="6324600"/>
            <a:chExt cx="9144000" cy="533400"/>
          </a:xfrm>
        </p:grpSpPr>
        <p:sp>
          <p:nvSpPr>
            <p:cNvPr id="25" name="24 Rectángulo"/>
            <p:cNvSpPr/>
            <p:nvPr/>
          </p:nvSpPr>
          <p:spPr>
            <a:xfrm>
              <a:off x="0" y="6477000"/>
              <a:ext cx="6553200" cy="381000"/>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35" name="34 Recortar rectángulo de esquina sencilla"/>
            <p:cNvSpPr/>
            <p:nvPr/>
          </p:nvSpPr>
          <p:spPr>
            <a:xfrm flipH="1">
              <a:off x="6324600" y="6324600"/>
              <a:ext cx="2819400" cy="533400"/>
            </a:xfrm>
            <a:prstGeom prst="snip1Rect">
              <a:avLst>
                <a:gd name="adj" fmla="val 50000"/>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grpSp>
      <p:sp>
        <p:nvSpPr>
          <p:cNvPr id="36" name="35 Rectángulo"/>
          <p:cNvSpPr/>
          <p:nvPr/>
        </p:nvSpPr>
        <p:spPr>
          <a:xfrm>
            <a:off x="0" y="6629400"/>
            <a:ext cx="9144000" cy="228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37" name="4 Marcador de pie de página"/>
          <p:cNvSpPr txBox="1">
            <a:spLocks/>
          </p:cNvSpPr>
          <p:nvPr/>
        </p:nvSpPr>
        <p:spPr bwMode="gray">
          <a:xfrm>
            <a:off x="6553200" y="6172200"/>
            <a:ext cx="25908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smtClean="0">
                <a:ln>
                  <a:noFill/>
                </a:ln>
                <a:solidFill>
                  <a:schemeClr val="bg1"/>
                </a:solidFill>
                <a:effectLst/>
                <a:uLnTx/>
                <a:uFillTx/>
                <a:latin typeface="Arial" charset="0"/>
                <a:ea typeface="+mn-ea"/>
                <a:cs typeface="+mn-cs"/>
              </a:rPr>
              <a:t>CERTIFICACIÓN DE LÍDERES</a:t>
            </a:r>
            <a:endParaRPr kumimoji="0" lang="en-US" sz="1200" b="1" i="0" u="none" strike="noStrike" kern="1200" cap="none" spc="0" normalizeH="0" baseline="0" noProof="0" dirty="0">
              <a:ln>
                <a:noFill/>
              </a:ln>
              <a:solidFill>
                <a:schemeClr val="bg1"/>
              </a:solidFill>
              <a:effectLst/>
              <a:uLnTx/>
              <a:uFillTx/>
              <a:latin typeface="Arial" charset="0"/>
              <a:ea typeface="+mn-ea"/>
              <a:cs typeface="+mn-cs"/>
            </a:endParaRPr>
          </a:p>
        </p:txBody>
      </p:sp>
      <p:sp>
        <p:nvSpPr>
          <p:cNvPr id="38" name="4 Marcador de pie de página"/>
          <p:cNvSpPr txBox="1">
            <a:spLocks/>
          </p:cNvSpPr>
          <p:nvPr/>
        </p:nvSpPr>
        <p:spPr bwMode="gray">
          <a:xfrm>
            <a:off x="0" y="6324600"/>
            <a:ext cx="990600" cy="533400"/>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smtClean="0">
                <a:ln>
                  <a:noFill/>
                </a:ln>
                <a:solidFill>
                  <a:schemeClr val="tx1"/>
                </a:solidFill>
                <a:effectLst/>
                <a:uLnTx/>
                <a:uFillTx/>
                <a:latin typeface="Arial Black" pitchFamily="34" charset="0"/>
              </a:rPr>
              <a:t>NIVEL IV</a:t>
            </a:r>
            <a:endParaRPr kumimoji="0" lang="en-US" sz="1600" b="1" i="0" u="none" strike="noStrike" kern="1200" cap="none" spc="0" normalizeH="0" baseline="0" noProof="0" dirty="0">
              <a:ln>
                <a:noFill/>
              </a:ln>
              <a:solidFill>
                <a:schemeClr val="tx1"/>
              </a:solidFill>
              <a:effectLst/>
              <a:uLnTx/>
              <a:uFillTx/>
              <a:latin typeface="Arial Black" pitchFamily="34" charset="0"/>
            </a:endParaRPr>
          </a:p>
        </p:txBody>
      </p:sp>
      <p:sp>
        <p:nvSpPr>
          <p:cNvPr id="39" name="4 Marcador de pie de página"/>
          <p:cNvSpPr txBox="1">
            <a:spLocks/>
          </p:cNvSpPr>
          <p:nvPr/>
        </p:nvSpPr>
        <p:spPr bwMode="auto">
          <a:xfrm>
            <a:off x="990600" y="6324600"/>
            <a:ext cx="5410200" cy="304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err="1" smtClean="0">
                <a:ln>
                  <a:noFill/>
                </a:ln>
                <a:solidFill>
                  <a:schemeClr val="bg1"/>
                </a:solidFill>
                <a:effectLst/>
                <a:uLnTx/>
                <a:uFillTx/>
                <a:latin typeface="Arial" charset="0"/>
                <a:ea typeface="+mn-ea"/>
                <a:cs typeface="+mn-cs"/>
              </a:rPr>
              <a:t>Cómo</a:t>
            </a:r>
            <a:r>
              <a:rPr kumimoji="0" lang="en-US" sz="1600" b="0" i="0" u="none" strike="noStrike" kern="1200" cap="none" spc="0" normalizeH="0" baseline="0" noProof="0" dirty="0" smtClean="0">
                <a:ln>
                  <a:noFill/>
                </a:ln>
                <a:solidFill>
                  <a:schemeClr val="bg1"/>
                </a:solidFill>
                <a:effectLst/>
                <a:uLnTx/>
                <a:uFillTx/>
                <a:latin typeface="Arial" charset="0"/>
                <a:ea typeface="+mn-ea"/>
                <a:cs typeface="+mn-cs"/>
              </a:rPr>
              <a:t> </a:t>
            </a:r>
            <a:r>
              <a:rPr kumimoji="0" lang="en-US" sz="1600" b="0" i="0" u="none" strike="noStrike" kern="1200" cap="none" spc="0" normalizeH="0" baseline="0" noProof="0" dirty="0" err="1" smtClean="0">
                <a:ln>
                  <a:noFill/>
                </a:ln>
                <a:solidFill>
                  <a:schemeClr val="bg1"/>
                </a:solidFill>
                <a:effectLst/>
                <a:uLnTx/>
                <a:uFillTx/>
                <a:latin typeface="Arial" charset="0"/>
                <a:ea typeface="+mn-ea"/>
                <a:cs typeface="+mn-cs"/>
              </a:rPr>
              <a:t>alcanzar</a:t>
            </a:r>
            <a:r>
              <a:rPr kumimoji="0" lang="en-US" sz="1600" b="0" i="0" u="none" strike="noStrike" kern="1200" cap="none" spc="0" normalizeH="0" baseline="0" noProof="0" dirty="0" smtClean="0">
                <a:ln>
                  <a:noFill/>
                </a:ln>
                <a:solidFill>
                  <a:schemeClr val="bg1"/>
                </a:solidFill>
                <a:effectLst/>
                <a:uLnTx/>
                <a:uFillTx/>
                <a:latin typeface="Arial" charset="0"/>
                <a:ea typeface="+mn-ea"/>
                <a:cs typeface="+mn-cs"/>
              </a:rPr>
              <a:t> los </a:t>
            </a:r>
            <a:r>
              <a:rPr kumimoji="0" lang="en-US" sz="1600" b="0" i="0" u="none" strike="noStrike" kern="1200" cap="none" spc="0" normalizeH="0" baseline="0" noProof="0" dirty="0" err="1" smtClean="0">
                <a:ln>
                  <a:noFill/>
                </a:ln>
                <a:solidFill>
                  <a:schemeClr val="bg1"/>
                </a:solidFill>
                <a:effectLst/>
                <a:uLnTx/>
                <a:uFillTx/>
                <a:latin typeface="Arial" charset="0"/>
                <a:ea typeface="+mn-ea"/>
                <a:cs typeface="+mn-cs"/>
              </a:rPr>
              <a:t>diezmos</a:t>
            </a:r>
            <a:r>
              <a:rPr kumimoji="0" lang="en-US" sz="1600" b="0" i="0" u="none" strike="noStrike" kern="1200" cap="none" spc="0" normalizeH="0" baseline="0" noProof="0" dirty="0" smtClean="0">
                <a:ln>
                  <a:noFill/>
                </a:ln>
                <a:solidFill>
                  <a:schemeClr val="bg1"/>
                </a:solidFill>
                <a:effectLst/>
                <a:uLnTx/>
                <a:uFillTx/>
                <a:latin typeface="Arial" charset="0"/>
                <a:ea typeface="+mn-ea"/>
                <a:cs typeface="+mn-cs"/>
              </a:rPr>
              <a:t> en</a:t>
            </a:r>
            <a:r>
              <a:rPr kumimoji="0" lang="en-US" sz="1600" b="0" i="0" u="none" strike="noStrike" kern="1200" cap="none" spc="0" normalizeH="0" noProof="0" dirty="0" smtClean="0">
                <a:ln>
                  <a:noFill/>
                </a:ln>
                <a:solidFill>
                  <a:schemeClr val="bg1"/>
                </a:solidFill>
                <a:effectLst/>
                <a:uLnTx/>
                <a:uFillTx/>
                <a:latin typeface="Arial" charset="0"/>
                <a:ea typeface="+mn-ea"/>
                <a:cs typeface="+mn-cs"/>
              </a:rPr>
              <a:t> el G.P.</a:t>
            </a:r>
            <a:endParaRPr kumimoji="0" lang="en-US" sz="1600" b="0" i="0" u="none" strike="noStrike" kern="1200" cap="none" spc="0" normalizeH="0" baseline="0" noProof="0" dirty="0">
              <a:ln>
                <a:noFill/>
              </a:ln>
              <a:solidFill>
                <a:schemeClr val="bg1"/>
              </a:solidFill>
              <a:effectLst/>
              <a:uLnTx/>
              <a:uFillTx/>
              <a:latin typeface="Arial" charset="0"/>
              <a:ea typeface="+mn-ea"/>
              <a:cs typeface="+mn-cs"/>
            </a:endParaRPr>
          </a:p>
        </p:txBody>
      </p:sp>
      <p:sp>
        <p:nvSpPr>
          <p:cNvPr id="40" name="4 Marcador de pie de página"/>
          <p:cNvSpPr>
            <a:spLocks noGrp="1"/>
          </p:cNvSpPr>
          <p:nvPr>
            <p:ph type="ftr" sz="quarter" idx="11"/>
          </p:nvPr>
        </p:nvSpPr>
        <p:spPr>
          <a:xfrm>
            <a:off x="990600" y="6629400"/>
            <a:ext cx="8153400" cy="228600"/>
          </a:xfrm>
        </p:spPr>
        <p:txBody>
          <a:bodyPr anchor="ctr"/>
          <a:lstStyle/>
          <a:p>
            <a:r>
              <a:rPr lang="en-US" sz="1200" dirty="0" smtClean="0">
                <a:solidFill>
                  <a:schemeClr val="bg1"/>
                </a:solidFill>
              </a:rPr>
              <a:t>UNION  VENEZOLANA ORIENTAL</a:t>
            </a:r>
            <a:endParaRPr lang="en-US" sz="1200" dirty="0">
              <a:solidFill>
                <a:schemeClr val="bg1"/>
              </a:solidFill>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par>
                          <p:cTn id="8" fill="hold">
                            <p:stCondLst>
                              <p:cond delay="2000"/>
                            </p:stCondLst>
                            <p:childTnLst>
                              <p:par>
                                <p:cTn id="9" presetID="9" presetClass="entr" presetSubtype="0" fill="hold" grpId="1" nodeType="afterEffect">
                                  <p:stCondLst>
                                    <p:cond delay="0"/>
                                  </p:stCondLst>
                                  <p:childTnLst>
                                    <p:set>
                                      <p:cBhvr>
                                        <p:cTn id="10" dur="1" fill="hold">
                                          <p:stCondLst>
                                            <p:cond delay="0"/>
                                          </p:stCondLst>
                                        </p:cTn>
                                        <p:tgtEl>
                                          <p:spTgt spid="41987">
                                            <p:txEl>
                                              <p:pRg st="0" end="0"/>
                                            </p:txEl>
                                          </p:spTgt>
                                        </p:tgtEl>
                                        <p:attrNameLst>
                                          <p:attrName>style.visibility</p:attrName>
                                        </p:attrNameLst>
                                      </p:cBhvr>
                                      <p:to>
                                        <p:strVal val="visible"/>
                                      </p:to>
                                    </p:set>
                                    <p:animEffect transition="in" filter="dissolve">
                                      <p:cBhvr>
                                        <p:cTn id="11" dur="500"/>
                                        <p:tgtEl>
                                          <p:spTgt spid="41987">
                                            <p:txEl>
                                              <p:pRg st="0" end="0"/>
                                            </p:txEl>
                                          </p:spTgt>
                                        </p:tgtEl>
                                      </p:cBhvr>
                                    </p:animEffect>
                                  </p:childTnLst>
                                </p:cTn>
                              </p:par>
                            </p:childTnLst>
                          </p:cTn>
                        </p:par>
                        <p:par>
                          <p:cTn id="12" fill="hold">
                            <p:stCondLst>
                              <p:cond delay="2500"/>
                            </p:stCondLst>
                            <p:childTnLst>
                              <p:par>
                                <p:cTn id="13" presetID="9" presetClass="entr" presetSubtype="0" fill="hold" grpId="1" nodeType="afterEffect">
                                  <p:stCondLst>
                                    <p:cond delay="0"/>
                                  </p:stCondLst>
                                  <p:childTnLst>
                                    <p:set>
                                      <p:cBhvr>
                                        <p:cTn id="14" dur="1" fill="hold">
                                          <p:stCondLst>
                                            <p:cond delay="0"/>
                                          </p:stCondLst>
                                        </p:cTn>
                                        <p:tgtEl>
                                          <p:spTgt spid="41987">
                                            <p:txEl>
                                              <p:pRg st="6" end="6"/>
                                            </p:txEl>
                                          </p:spTgt>
                                        </p:tgtEl>
                                        <p:attrNameLst>
                                          <p:attrName>style.visibility</p:attrName>
                                        </p:attrNameLst>
                                      </p:cBhvr>
                                      <p:to>
                                        <p:strVal val="visible"/>
                                      </p:to>
                                    </p:set>
                                    <p:animEffect transition="in" filter="dissolve">
                                      <p:cBhvr>
                                        <p:cTn id="15" dur="500"/>
                                        <p:tgtEl>
                                          <p:spTgt spid="41987">
                                            <p:txEl>
                                              <p:pRg st="6" end="6"/>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41987">
                                            <p:txEl>
                                              <p:pRg st="6" end="6"/>
                                            </p:txEl>
                                          </p:spTgt>
                                        </p:tgtEl>
                                        <p:attrNameLst>
                                          <p:attrName>style.visibility</p:attrName>
                                        </p:attrNameLst>
                                      </p:cBhvr>
                                      <p:to>
                                        <p:strVal val="visible"/>
                                      </p:to>
                                    </p:set>
                                    <p:animEffect transition="in" filter="dissolve">
                                      <p:cBhvr>
                                        <p:cTn id="20" dur="500"/>
                                        <p:tgtEl>
                                          <p:spTgt spid="41987">
                                            <p:txEl>
                                              <p:pRg st="6" end="6"/>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ppt_x"/>
                                          </p:val>
                                        </p:tav>
                                        <p:tav tm="100000">
                                          <p:val>
                                            <p:strVal val="#ppt_x"/>
                                          </p:val>
                                        </p:tav>
                                      </p:tavLst>
                                    </p:anim>
                                    <p:anim calcmode="lin" valueType="num">
                                      <p:cBhvr additive="base">
                                        <p:cTn id="26"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bldLvl="2"/>
      <p:bldP spid="41987" grpId="1" build="p"/>
      <p:bldP spid="2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23 Imagen" descr="Picture25.png"/>
          <p:cNvPicPr>
            <a:picLocks noChangeAspect="1"/>
          </p:cNvPicPr>
          <p:nvPr/>
        </p:nvPicPr>
        <p:blipFill>
          <a:blip r:embed="rId2" cstate="print">
            <a:duotone>
              <a:schemeClr val="accent5">
                <a:shade val="45000"/>
                <a:satMod val="135000"/>
              </a:schemeClr>
              <a:prstClr val="white"/>
            </a:duotone>
          </a:blip>
          <a:stretch>
            <a:fillRect/>
          </a:stretch>
        </p:blipFill>
        <p:spPr>
          <a:xfrm>
            <a:off x="457200" y="1394684"/>
            <a:ext cx="4648200" cy="5018056"/>
          </a:xfrm>
          <a:prstGeom prst="rect">
            <a:avLst/>
          </a:prstGeom>
        </p:spPr>
      </p:pic>
      <p:sp>
        <p:nvSpPr>
          <p:cNvPr id="41986" name="Rectangle 2"/>
          <p:cNvSpPr>
            <a:spLocks noGrp="1" noChangeArrowheads="1"/>
          </p:cNvSpPr>
          <p:nvPr>
            <p:ph type="title"/>
          </p:nvPr>
        </p:nvSpPr>
        <p:spPr/>
        <p:txBody>
          <a:bodyPr/>
          <a:lstStyle/>
          <a:p>
            <a:r>
              <a:rPr lang="en-US" dirty="0" smtClean="0"/>
              <a:t>LOS DIEZMOS EN EL G.P.</a:t>
            </a:r>
            <a:endParaRPr lang="en-US" dirty="0"/>
          </a:p>
        </p:txBody>
      </p:sp>
      <p:grpSp>
        <p:nvGrpSpPr>
          <p:cNvPr id="3" name="14 Grupo"/>
          <p:cNvGrpSpPr/>
          <p:nvPr/>
        </p:nvGrpSpPr>
        <p:grpSpPr>
          <a:xfrm>
            <a:off x="-110010" y="2209800"/>
            <a:ext cx="1332948" cy="2215991"/>
            <a:chOff x="1610719" y="831037"/>
            <a:chExt cx="980081" cy="2321479"/>
          </a:xfrm>
        </p:grpSpPr>
        <p:grpSp>
          <p:nvGrpSpPr>
            <p:cNvPr id="4" name="Group 3"/>
            <p:cNvGrpSpPr>
              <a:grpSpLocks/>
            </p:cNvGrpSpPr>
            <p:nvPr/>
          </p:nvGrpSpPr>
          <p:grpSpPr bwMode="auto">
            <a:xfrm>
              <a:off x="1828800" y="1795463"/>
              <a:ext cx="762000" cy="665162"/>
              <a:chOff x="1110" y="2656"/>
              <a:chExt cx="1549" cy="1351"/>
            </a:xfrm>
          </p:grpSpPr>
          <p:sp>
            <p:nvSpPr>
              <p:cNvPr id="18"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a:effectLst/>
            </p:spPr>
            <p:txBody>
              <a:bodyPr wrap="none" anchor="ctr"/>
              <a:lstStyle/>
              <a:p>
                <a:pPr algn="ctr"/>
                <a:endParaRPr lang="es-HN" sz="48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sp>
            <p:nvSpPr>
              <p:cNvPr id="19"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p:spPr>
            <p:txBody>
              <a:bodyPr wrap="none" anchor="ctr"/>
              <a:lstStyle/>
              <a:p>
                <a:pPr algn="ctr"/>
                <a:endParaRPr lang="es-HN" sz="48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sp>
            <p:nvSpPr>
              <p:cNvPr id="20" name="AutoShape 6"/>
              <p:cNvSpPr>
                <a:spLocks noChangeArrowheads="1"/>
              </p:cNvSpPr>
              <p:nvPr/>
            </p:nvSpPr>
            <p:spPr bwMode="gray">
              <a:xfrm>
                <a:off x="1200" y="2736"/>
                <a:ext cx="1350" cy="1168"/>
              </a:xfrm>
              <a:prstGeom prst="hexagon">
                <a:avLst>
                  <a:gd name="adj" fmla="val 28896"/>
                  <a:gd name="vf" fmla="val 115470"/>
                </a:avLst>
              </a:prstGeom>
              <a:gradFill rotWithShape="1">
                <a:gsLst>
                  <a:gs pos="0">
                    <a:schemeClr val="accent2">
                      <a:gamma/>
                      <a:shade val="46275"/>
                      <a:invGamma/>
                    </a:schemeClr>
                  </a:gs>
                  <a:gs pos="100000">
                    <a:schemeClr val="accent2"/>
                  </a:gs>
                </a:gsLst>
                <a:lin ang="2700000" scaled="1"/>
              </a:gradFill>
              <a:ln w="9525">
                <a:solidFill>
                  <a:schemeClr val="tx1"/>
                </a:solidFill>
                <a:miter lim="800000"/>
                <a:headEnd/>
                <a:tailEnd/>
              </a:ln>
              <a:effectLst/>
            </p:spPr>
            <p:txBody>
              <a:bodyPr wrap="none" anchor="ctr"/>
              <a:lstStyle/>
              <a:p>
                <a:pPr algn="ctr"/>
                <a:endParaRPr lang="es-HN" sz="48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grpSp>
        <p:sp>
          <p:nvSpPr>
            <p:cNvPr id="17" name="Text Box 13"/>
            <p:cNvSpPr txBox="1">
              <a:spLocks noChangeArrowheads="1"/>
            </p:cNvSpPr>
            <p:nvPr/>
          </p:nvSpPr>
          <p:spPr bwMode="gray">
            <a:xfrm>
              <a:off x="1610719" y="831037"/>
              <a:ext cx="977333" cy="2321479"/>
            </a:xfrm>
            <a:prstGeom prst="rect">
              <a:avLst/>
            </a:prstGeom>
            <a:noFill/>
            <a:ln w="9525" algn="ctr">
              <a:noFill/>
              <a:miter lim="800000"/>
              <a:headEnd/>
              <a:tailEnd/>
            </a:ln>
            <a:effectLst/>
          </p:spPr>
          <p:txBody>
            <a:bodyPr wrap="none">
              <a:spAutoFit/>
            </a:bodyPr>
            <a:lstStyle/>
            <a:p>
              <a:pPr algn="ctr" eaLnBrk="0" hangingPunct="0"/>
              <a:r>
                <a:rPr lang="en-US" sz="13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roadway" pitchFamily="82" charset="0"/>
                </a:rPr>
                <a:t>4</a:t>
              </a:r>
              <a:endParaRPr lang="en-US" sz="13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roadway" pitchFamily="82" charset="0"/>
              </a:endParaRPr>
            </a:p>
          </p:txBody>
        </p:sp>
      </p:grpSp>
      <p:pic>
        <p:nvPicPr>
          <p:cNvPr id="21" name="Picture 17" descr="G:\Multimedia 2007 Trabajos\Division Interamericana\LOG OF 3.png"/>
          <p:cNvPicPr>
            <a:picLocks noChangeAspect="1" noChangeArrowheads="1"/>
          </p:cNvPicPr>
          <p:nvPr/>
        </p:nvPicPr>
        <p:blipFill>
          <a:blip r:embed="rId3" cstate="print"/>
          <a:srcRect l="3030" t="13880" r="6061" b="24430"/>
          <a:stretch>
            <a:fillRect/>
          </a:stretch>
        </p:blipFill>
        <p:spPr bwMode="auto">
          <a:xfrm>
            <a:off x="8077200" y="5551714"/>
            <a:ext cx="673100" cy="57694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3" name="Picture 2" descr="H:\grupos pequeños\logoPC GALA.png"/>
          <p:cNvPicPr>
            <a:picLocks noChangeAspect="1" noChangeArrowheads="1"/>
          </p:cNvPicPr>
          <p:nvPr/>
        </p:nvPicPr>
        <p:blipFill>
          <a:blip r:embed="rId4" cstate="print"/>
          <a:srcRect/>
          <a:stretch>
            <a:fillRect/>
          </a:stretch>
        </p:blipFill>
        <p:spPr bwMode="auto">
          <a:xfrm>
            <a:off x="7772400" y="39189"/>
            <a:ext cx="1371600" cy="1332411"/>
          </a:xfrm>
          <a:prstGeom prst="rect">
            <a:avLst/>
          </a:prstGeom>
          <a:ln>
            <a:noFill/>
          </a:ln>
          <a:effectLst>
            <a:outerShdw blurRad="292100" dist="139700" dir="2700000" algn="tl" rotWithShape="0">
              <a:srgbClr val="333333">
                <a:alpha val="65000"/>
              </a:srgbClr>
            </a:outerShdw>
          </a:effectLst>
        </p:spPr>
      </p:pic>
      <p:sp>
        <p:nvSpPr>
          <p:cNvPr id="29" name="Rectangle 3"/>
          <p:cNvSpPr txBox="1">
            <a:spLocks noChangeArrowheads="1"/>
          </p:cNvSpPr>
          <p:nvPr/>
        </p:nvSpPr>
        <p:spPr bwMode="auto">
          <a:xfrm>
            <a:off x="1143000" y="1219200"/>
            <a:ext cx="7772400" cy="4800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1" indent="0" algn="just" defTabSz="914400" rtl="0" eaLnBrk="1" fontAlgn="base" latinLnBrk="0" hangingPunct="1">
              <a:lnSpc>
                <a:spcPct val="100000"/>
              </a:lnSpc>
              <a:spcBef>
                <a:spcPts val="600"/>
              </a:spcBef>
              <a:spcAft>
                <a:spcPts val="600"/>
              </a:spcAft>
              <a:buClr>
                <a:schemeClr val="accent1"/>
              </a:buClr>
              <a:buSzTx/>
              <a:buFont typeface="Wingdings" pitchFamily="2" charset="2"/>
              <a:buNone/>
              <a:tabLst/>
              <a:defRPr/>
            </a:pPr>
            <a:r>
              <a:rPr kumimoji="0" lang="es-ES_tradnl" sz="3200" b="1" i="0" u="none" strike="noStrike" kern="1200" cap="none" spc="0" normalizeH="0" baseline="0" noProof="0" dirty="0" smtClean="0">
                <a:ln>
                  <a:noFill/>
                </a:ln>
                <a:solidFill>
                  <a:srgbClr val="000000"/>
                </a:solidFill>
                <a:effectLst/>
                <a:uLnTx/>
                <a:uFillTx/>
                <a:latin typeface="Arial" charset="0"/>
                <a:ea typeface="+mn-ea"/>
                <a:cs typeface="+mn-cs"/>
              </a:rPr>
              <a:t>Elena</a:t>
            </a:r>
            <a:r>
              <a:rPr kumimoji="0" lang="es-ES_tradnl" sz="3200" b="1" i="0" u="none" strike="noStrike" kern="1200" cap="none" spc="0" normalizeH="0" noProof="0" dirty="0" smtClean="0">
                <a:ln>
                  <a:noFill/>
                </a:ln>
                <a:solidFill>
                  <a:srgbClr val="000000"/>
                </a:solidFill>
                <a:effectLst/>
                <a:uLnTx/>
                <a:uFillTx/>
                <a:latin typeface="Arial" charset="0"/>
                <a:ea typeface="+mn-ea"/>
                <a:cs typeface="+mn-cs"/>
              </a:rPr>
              <a:t> de White comenta:</a:t>
            </a:r>
            <a:endParaRPr kumimoji="0" lang="es-ES_tradnl" sz="3200" b="1" i="0" u="none" strike="noStrike" kern="1200" cap="none" spc="0" normalizeH="0" baseline="0" noProof="0" dirty="0" smtClean="0">
              <a:ln>
                <a:noFill/>
              </a:ln>
              <a:solidFill>
                <a:srgbClr val="000000"/>
              </a:solidFill>
              <a:effectLst/>
              <a:uLnTx/>
              <a:uFillTx/>
              <a:latin typeface="Arial" charset="0"/>
              <a:ea typeface="+mn-ea"/>
              <a:cs typeface="+mn-cs"/>
            </a:endParaRPr>
          </a:p>
          <a:p>
            <a:pPr marL="400050" marR="0" lvl="2" indent="0" algn="just" defTabSz="914400" rtl="0" eaLnBrk="1" fontAlgn="base" latinLnBrk="0" hangingPunct="1">
              <a:lnSpc>
                <a:spcPct val="100000"/>
              </a:lnSpc>
              <a:spcBef>
                <a:spcPts val="600"/>
              </a:spcBef>
              <a:spcAft>
                <a:spcPts val="600"/>
              </a:spcAft>
              <a:buClr>
                <a:schemeClr val="tx1"/>
              </a:buClr>
              <a:buSzTx/>
              <a:buFontTx/>
              <a:buNone/>
              <a:tabLst/>
              <a:defRPr/>
            </a:pPr>
            <a:r>
              <a:rPr kumimoji="0" lang="es-ES_tradnl" sz="2800" b="1" i="0" u="none" strike="noStrike" kern="1200" cap="none" spc="0" normalizeH="0" baseline="0" noProof="0" dirty="0" smtClean="0">
                <a:ln>
                  <a:noFill/>
                </a:ln>
                <a:solidFill>
                  <a:srgbClr val="000000"/>
                </a:solidFill>
                <a:effectLst/>
                <a:uLnTx/>
                <a:uFillTx/>
                <a:latin typeface="Arial" charset="0"/>
                <a:ea typeface="+mn-ea"/>
                <a:cs typeface="+mn-cs"/>
              </a:rPr>
              <a:t>“Si se le diera la instrucción adecuada, si se siguieran los métodos debidos, cada miembro de la iglesia haría su obra como miembro</a:t>
            </a:r>
            <a:r>
              <a:rPr kumimoji="0" lang="es-ES_tradnl" sz="2800" b="1" i="0" u="none" strike="noStrike" kern="1200" cap="none" spc="0" normalizeH="0" noProof="0" dirty="0" smtClean="0">
                <a:ln>
                  <a:noFill/>
                </a:ln>
                <a:solidFill>
                  <a:srgbClr val="000000"/>
                </a:solidFill>
                <a:effectLst/>
                <a:uLnTx/>
                <a:uFillTx/>
                <a:latin typeface="Arial" charset="0"/>
                <a:ea typeface="+mn-ea"/>
                <a:cs typeface="+mn-cs"/>
              </a:rPr>
              <a:t> del cuerpo... </a:t>
            </a:r>
          </a:p>
          <a:p>
            <a:pPr marL="400050" marR="0" lvl="2" indent="0" algn="just" defTabSz="914400" rtl="0" eaLnBrk="1" fontAlgn="base" latinLnBrk="0" hangingPunct="1">
              <a:lnSpc>
                <a:spcPct val="100000"/>
              </a:lnSpc>
              <a:spcBef>
                <a:spcPts val="600"/>
              </a:spcBef>
              <a:spcAft>
                <a:spcPts val="600"/>
              </a:spcAft>
              <a:buClr>
                <a:schemeClr val="tx1"/>
              </a:buClr>
              <a:buSzTx/>
              <a:buFontTx/>
              <a:buNone/>
              <a:tabLst/>
              <a:defRPr/>
            </a:pPr>
            <a:r>
              <a:rPr lang="es-ES_tradnl" sz="2800" b="1" baseline="0" dirty="0" smtClean="0">
                <a:solidFill>
                  <a:srgbClr val="000000"/>
                </a:solidFill>
              </a:rPr>
              <a:t>Debe enseñársele</a:t>
            </a:r>
            <a:r>
              <a:rPr lang="es-ES_tradnl" sz="2800" b="1" dirty="0" smtClean="0">
                <a:solidFill>
                  <a:srgbClr val="000000"/>
                </a:solidFill>
              </a:rPr>
              <a:t> a traer un diezmo fiel a Dios, para que él las fortalezca y bendiga</a:t>
            </a:r>
            <a:r>
              <a:rPr kumimoji="0" lang="es-ES_tradnl" sz="2800" b="1" i="0" u="none" strike="noStrike" kern="1200" cap="none" spc="0" normalizeH="0" baseline="0" noProof="0" dirty="0" smtClean="0">
                <a:ln>
                  <a:noFill/>
                </a:ln>
                <a:solidFill>
                  <a:srgbClr val="000000"/>
                </a:solidFill>
                <a:effectLst/>
                <a:uLnTx/>
                <a:uFillTx/>
                <a:latin typeface="Arial" charset="0"/>
                <a:ea typeface="+mn-ea"/>
                <a:cs typeface="+mn-cs"/>
              </a:rPr>
              <a:t>”.</a:t>
            </a:r>
          </a:p>
          <a:p>
            <a:pPr marL="400050" marR="0" lvl="2" indent="0" algn="just" defTabSz="914400" rtl="0" eaLnBrk="1" fontAlgn="base" latinLnBrk="0" hangingPunct="1">
              <a:lnSpc>
                <a:spcPct val="100000"/>
              </a:lnSpc>
              <a:spcBef>
                <a:spcPts val="600"/>
              </a:spcBef>
              <a:spcAft>
                <a:spcPts val="600"/>
              </a:spcAft>
              <a:buClr>
                <a:schemeClr val="tx1"/>
              </a:buClr>
              <a:buSzTx/>
              <a:buFontTx/>
              <a:buNone/>
              <a:tabLst/>
              <a:defRPr/>
            </a:pPr>
            <a:r>
              <a:rPr kumimoji="0" lang="es-ES_tradnl" sz="2400" b="0" i="1" u="none" strike="noStrike" kern="1200" cap="none" spc="0" normalizeH="0" baseline="0" noProof="0" dirty="0" smtClean="0">
                <a:ln>
                  <a:noFill/>
                </a:ln>
                <a:solidFill>
                  <a:srgbClr val="000000"/>
                </a:solidFill>
                <a:effectLst/>
                <a:uLnTx/>
                <a:uFillTx/>
                <a:latin typeface="Garamond" pitchFamily="2" charset="0"/>
                <a:ea typeface="+mn-ea"/>
                <a:cs typeface="+mn-cs"/>
              </a:rPr>
              <a:t>El Evangelismo, p. 280.</a:t>
            </a:r>
          </a:p>
        </p:txBody>
      </p:sp>
      <p:grpSp>
        <p:nvGrpSpPr>
          <p:cNvPr id="22" name="21 Grupo"/>
          <p:cNvGrpSpPr/>
          <p:nvPr/>
        </p:nvGrpSpPr>
        <p:grpSpPr>
          <a:xfrm>
            <a:off x="0" y="6172200"/>
            <a:ext cx="9144000" cy="457200"/>
            <a:chOff x="0" y="6324600"/>
            <a:chExt cx="9144000" cy="533400"/>
          </a:xfrm>
        </p:grpSpPr>
        <p:sp>
          <p:nvSpPr>
            <p:cNvPr id="25" name="24 Rectángulo"/>
            <p:cNvSpPr/>
            <p:nvPr/>
          </p:nvSpPr>
          <p:spPr>
            <a:xfrm>
              <a:off x="0" y="6477000"/>
              <a:ext cx="6553200" cy="381000"/>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35" name="34 Recortar rectángulo de esquina sencilla"/>
            <p:cNvSpPr/>
            <p:nvPr/>
          </p:nvSpPr>
          <p:spPr>
            <a:xfrm flipH="1">
              <a:off x="6324600" y="6324600"/>
              <a:ext cx="2819400" cy="533400"/>
            </a:xfrm>
            <a:prstGeom prst="snip1Rect">
              <a:avLst>
                <a:gd name="adj" fmla="val 50000"/>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grpSp>
      <p:sp>
        <p:nvSpPr>
          <p:cNvPr id="36" name="35 Rectángulo"/>
          <p:cNvSpPr/>
          <p:nvPr/>
        </p:nvSpPr>
        <p:spPr>
          <a:xfrm>
            <a:off x="0" y="6629400"/>
            <a:ext cx="9144000" cy="228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37" name="4 Marcador de pie de página"/>
          <p:cNvSpPr txBox="1">
            <a:spLocks/>
          </p:cNvSpPr>
          <p:nvPr/>
        </p:nvSpPr>
        <p:spPr bwMode="gray">
          <a:xfrm>
            <a:off x="6553200" y="6172200"/>
            <a:ext cx="25908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smtClean="0">
                <a:ln>
                  <a:noFill/>
                </a:ln>
                <a:solidFill>
                  <a:schemeClr val="bg1"/>
                </a:solidFill>
                <a:effectLst/>
                <a:uLnTx/>
                <a:uFillTx/>
                <a:latin typeface="Arial" charset="0"/>
                <a:ea typeface="+mn-ea"/>
                <a:cs typeface="+mn-cs"/>
              </a:rPr>
              <a:t>CERTIFICACIÓN DE LÍDERES</a:t>
            </a:r>
            <a:endParaRPr kumimoji="0" lang="en-US" sz="1200" b="1" i="0" u="none" strike="noStrike" kern="1200" cap="none" spc="0" normalizeH="0" baseline="0" noProof="0" dirty="0">
              <a:ln>
                <a:noFill/>
              </a:ln>
              <a:solidFill>
                <a:schemeClr val="bg1"/>
              </a:solidFill>
              <a:effectLst/>
              <a:uLnTx/>
              <a:uFillTx/>
              <a:latin typeface="Arial" charset="0"/>
              <a:ea typeface="+mn-ea"/>
              <a:cs typeface="+mn-cs"/>
            </a:endParaRPr>
          </a:p>
        </p:txBody>
      </p:sp>
      <p:sp>
        <p:nvSpPr>
          <p:cNvPr id="38" name="4 Marcador de pie de página"/>
          <p:cNvSpPr txBox="1">
            <a:spLocks/>
          </p:cNvSpPr>
          <p:nvPr/>
        </p:nvSpPr>
        <p:spPr bwMode="gray">
          <a:xfrm>
            <a:off x="0" y="6324600"/>
            <a:ext cx="990600" cy="533400"/>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smtClean="0">
                <a:ln>
                  <a:noFill/>
                </a:ln>
                <a:solidFill>
                  <a:schemeClr val="tx1"/>
                </a:solidFill>
                <a:effectLst/>
                <a:uLnTx/>
                <a:uFillTx/>
                <a:latin typeface="Arial Black" pitchFamily="34" charset="0"/>
              </a:rPr>
              <a:t>NIVEL IV</a:t>
            </a:r>
            <a:endParaRPr kumimoji="0" lang="en-US" sz="1600" b="1" i="0" u="none" strike="noStrike" kern="1200" cap="none" spc="0" normalizeH="0" baseline="0" noProof="0" dirty="0">
              <a:ln>
                <a:noFill/>
              </a:ln>
              <a:solidFill>
                <a:schemeClr val="tx1"/>
              </a:solidFill>
              <a:effectLst/>
              <a:uLnTx/>
              <a:uFillTx/>
              <a:latin typeface="Arial Black" pitchFamily="34" charset="0"/>
            </a:endParaRPr>
          </a:p>
        </p:txBody>
      </p:sp>
      <p:sp>
        <p:nvSpPr>
          <p:cNvPr id="39" name="4 Marcador de pie de página"/>
          <p:cNvSpPr txBox="1">
            <a:spLocks/>
          </p:cNvSpPr>
          <p:nvPr/>
        </p:nvSpPr>
        <p:spPr bwMode="auto">
          <a:xfrm>
            <a:off x="990600" y="6324600"/>
            <a:ext cx="5410200" cy="304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err="1" smtClean="0">
                <a:ln>
                  <a:noFill/>
                </a:ln>
                <a:solidFill>
                  <a:schemeClr val="bg1"/>
                </a:solidFill>
                <a:effectLst/>
                <a:uLnTx/>
                <a:uFillTx/>
                <a:latin typeface="Arial" charset="0"/>
                <a:ea typeface="+mn-ea"/>
                <a:cs typeface="+mn-cs"/>
              </a:rPr>
              <a:t>Cómo</a:t>
            </a:r>
            <a:r>
              <a:rPr kumimoji="0" lang="en-US" sz="1600" b="0" i="0" u="none" strike="noStrike" kern="1200" cap="none" spc="0" normalizeH="0" baseline="0" noProof="0" dirty="0" smtClean="0">
                <a:ln>
                  <a:noFill/>
                </a:ln>
                <a:solidFill>
                  <a:schemeClr val="bg1"/>
                </a:solidFill>
                <a:effectLst/>
                <a:uLnTx/>
                <a:uFillTx/>
                <a:latin typeface="Arial" charset="0"/>
                <a:ea typeface="+mn-ea"/>
                <a:cs typeface="+mn-cs"/>
              </a:rPr>
              <a:t> </a:t>
            </a:r>
            <a:r>
              <a:rPr kumimoji="0" lang="en-US" sz="1600" b="0" i="0" u="none" strike="noStrike" kern="1200" cap="none" spc="0" normalizeH="0" baseline="0" noProof="0" dirty="0" err="1" smtClean="0">
                <a:ln>
                  <a:noFill/>
                </a:ln>
                <a:solidFill>
                  <a:schemeClr val="bg1"/>
                </a:solidFill>
                <a:effectLst/>
                <a:uLnTx/>
                <a:uFillTx/>
                <a:latin typeface="Arial" charset="0"/>
                <a:ea typeface="+mn-ea"/>
                <a:cs typeface="+mn-cs"/>
              </a:rPr>
              <a:t>alcanzar</a:t>
            </a:r>
            <a:r>
              <a:rPr kumimoji="0" lang="en-US" sz="1600" b="0" i="0" u="none" strike="noStrike" kern="1200" cap="none" spc="0" normalizeH="0" baseline="0" noProof="0" dirty="0" smtClean="0">
                <a:ln>
                  <a:noFill/>
                </a:ln>
                <a:solidFill>
                  <a:schemeClr val="bg1"/>
                </a:solidFill>
                <a:effectLst/>
                <a:uLnTx/>
                <a:uFillTx/>
                <a:latin typeface="Arial" charset="0"/>
                <a:ea typeface="+mn-ea"/>
                <a:cs typeface="+mn-cs"/>
              </a:rPr>
              <a:t> los </a:t>
            </a:r>
            <a:r>
              <a:rPr kumimoji="0" lang="en-US" sz="1600" b="0" i="0" u="none" strike="noStrike" kern="1200" cap="none" spc="0" normalizeH="0" baseline="0" noProof="0" dirty="0" err="1" smtClean="0">
                <a:ln>
                  <a:noFill/>
                </a:ln>
                <a:solidFill>
                  <a:schemeClr val="bg1"/>
                </a:solidFill>
                <a:effectLst/>
                <a:uLnTx/>
                <a:uFillTx/>
                <a:latin typeface="Arial" charset="0"/>
                <a:ea typeface="+mn-ea"/>
                <a:cs typeface="+mn-cs"/>
              </a:rPr>
              <a:t>diezmos</a:t>
            </a:r>
            <a:r>
              <a:rPr kumimoji="0" lang="en-US" sz="1600" b="0" i="0" u="none" strike="noStrike" kern="1200" cap="none" spc="0" normalizeH="0" baseline="0" noProof="0" dirty="0" smtClean="0">
                <a:ln>
                  <a:noFill/>
                </a:ln>
                <a:solidFill>
                  <a:schemeClr val="bg1"/>
                </a:solidFill>
                <a:effectLst/>
                <a:uLnTx/>
                <a:uFillTx/>
                <a:latin typeface="Arial" charset="0"/>
                <a:ea typeface="+mn-ea"/>
                <a:cs typeface="+mn-cs"/>
              </a:rPr>
              <a:t> en</a:t>
            </a:r>
            <a:r>
              <a:rPr kumimoji="0" lang="en-US" sz="1600" b="0" i="0" u="none" strike="noStrike" kern="1200" cap="none" spc="0" normalizeH="0" noProof="0" dirty="0" smtClean="0">
                <a:ln>
                  <a:noFill/>
                </a:ln>
                <a:solidFill>
                  <a:schemeClr val="bg1"/>
                </a:solidFill>
                <a:effectLst/>
                <a:uLnTx/>
                <a:uFillTx/>
                <a:latin typeface="Arial" charset="0"/>
                <a:ea typeface="+mn-ea"/>
                <a:cs typeface="+mn-cs"/>
              </a:rPr>
              <a:t> el G.P.</a:t>
            </a:r>
            <a:endParaRPr kumimoji="0" lang="en-US" sz="1600" b="0" i="0" u="none" strike="noStrike" kern="1200" cap="none" spc="0" normalizeH="0" baseline="0" noProof="0" dirty="0">
              <a:ln>
                <a:noFill/>
              </a:ln>
              <a:solidFill>
                <a:schemeClr val="bg1"/>
              </a:solidFill>
              <a:effectLst/>
              <a:uLnTx/>
              <a:uFillTx/>
              <a:latin typeface="Arial" charset="0"/>
              <a:ea typeface="+mn-ea"/>
              <a:cs typeface="+mn-cs"/>
            </a:endParaRPr>
          </a:p>
        </p:txBody>
      </p:sp>
      <p:sp>
        <p:nvSpPr>
          <p:cNvPr id="40" name="4 Marcador de pie de página"/>
          <p:cNvSpPr>
            <a:spLocks noGrp="1"/>
          </p:cNvSpPr>
          <p:nvPr>
            <p:ph type="ftr" sz="quarter" idx="11"/>
          </p:nvPr>
        </p:nvSpPr>
        <p:spPr>
          <a:xfrm>
            <a:off x="990600" y="6629400"/>
            <a:ext cx="8153400" cy="228600"/>
          </a:xfrm>
        </p:spPr>
        <p:txBody>
          <a:bodyPr anchor="ctr"/>
          <a:lstStyle/>
          <a:p>
            <a:r>
              <a:rPr lang="en-US" sz="1200" dirty="0" smtClean="0">
                <a:solidFill>
                  <a:schemeClr val="bg1"/>
                </a:solidFill>
              </a:rPr>
              <a:t>UNION  VENEZOLANA ORIENTAL</a:t>
            </a:r>
            <a:endParaRPr lang="en-US" sz="1200" dirty="0">
              <a:solidFill>
                <a:schemeClr val="bg1"/>
              </a:solidFill>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9">
                                            <p:txEl>
                                              <p:pRg st="0" end="0"/>
                                            </p:txEl>
                                          </p:spTgt>
                                        </p:tgtEl>
                                        <p:attrNameLst>
                                          <p:attrName>style.visibility</p:attrName>
                                        </p:attrNameLst>
                                      </p:cBhvr>
                                      <p:to>
                                        <p:strVal val="visible"/>
                                      </p:to>
                                    </p:set>
                                    <p:anim calcmode="lin" valueType="num">
                                      <p:cBhvr additive="base">
                                        <p:cTn id="7"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9">
                                            <p:txEl>
                                              <p:pRg st="1" end="1"/>
                                            </p:txEl>
                                          </p:spTgt>
                                        </p:tgtEl>
                                        <p:attrNameLst>
                                          <p:attrName>style.visibility</p:attrName>
                                        </p:attrNameLst>
                                      </p:cBhvr>
                                      <p:to>
                                        <p:strVal val="visible"/>
                                      </p:to>
                                    </p:set>
                                    <p:anim calcmode="lin" valueType="num">
                                      <p:cBhvr additive="base">
                                        <p:cTn id="13" dur="500" fill="hold"/>
                                        <p:tgtEl>
                                          <p:spTgt spid="2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9">
                                            <p:txEl>
                                              <p:pRg st="2" end="2"/>
                                            </p:txEl>
                                          </p:spTgt>
                                        </p:tgtEl>
                                        <p:attrNameLst>
                                          <p:attrName>style.visibility</p:attrName>
                                        </p:attrNameLst>
                                      </p:cBhvr>
                                      <p:to>
                                        <p:strVal val="visible"/>
                                      </p:to>
                                    </p:set>
                                    <p:anim calcmode="lin" valueType="num">
                                      <p:cBhvr additive="base">
                                        <p:cTn id="19" dur="500" fill="hold"/>
                                        <p:tgtEl>
                                          <p:spTgt spid="2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9">
                                            <p:txEl>
                                              <p:pRg st="3" end="3"/>
                                            </p:txEl>
                                          </p:spTgt>
                                        </p:tgtEl>
                                        <p:attrNameLst>
                                          <p:attrName>style.visibility</p:attrName>
                                        </p:attrNameLst>
                                      </p:cBhvr>
                                      <p:to>
                                        <p:strVal val="visible"/>
                                      </p:to>
                                    </p:set>
                                    <p:anim calcmode="lin" valueType="num">
                                      <p:cBhvr additive="base">
                                        <p:cTn id="25" dur="500" fill="hold"/>
                                        <p:tgtEl>
                                          <p:spTgt spid="29">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9">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uild="p" bldLvl="3"/>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24 Imagen" descr="boca wm.png"/>
          <p:cNvPicPr>
            <a:picLocks noChangeAspect="1"/>
          </p:cNvPicPr>
          <p:nvPr/>
        </p:nvPicPr>
        <p:blipFill>
          <a:blip r:embed="rId2" cstate="print">
            <a:duotone>
              <a:prstClr val="black"/>
              <a:srgbClr val="D9C3A5">
                <a:tint val="50000"/>
                <a:satMod val="180000"/>
              </a:srgbClr>
            </a:duotone>
          </a:blip>
          <a:stretch>
            <a:fillRect/>
          </a:stretch>
        </p:blipFill>
        <p:spPr>
          <a:xfrm>
            <a:off x="3962513" y="2743285"/>
            <a:ext cx="4876687" cy="3657515"/>
          </a:xfrm>
          <a:prstGeom prst="rect">
            <a:avLst/>
          </a:prstGeom>
        </p:spPr>
      </p:pic>
      <p:sp>
        <p:nvSpPr>
          <p:cNvPr id="41986" name="Rectangle 2"/>
          <p:cNvSpPr>
            <a:spLocks noGrp="1" noChangeArrowheads="1"/>
          </p:cNvSpPr>
          <p:nvPr>
            <p:ph type="title"/>
          </p:nvPr>
        </p:nvSpPr>
        <p:spPr/>
        <p:txBody>
          <a:bodyPr/>
          <a:lstStyle/>
          <a:p>
            <a:r>
              <a:rPr lang="en-US" dirty="0" smtClean="0"/>
              <a:t>LOS DIEZMOS EN EL G.P.</a:t>
            </a:r>
            <a:endParaRPr lang="en-US" dirty="0"/>
          </a:p>
        </p:txBody>
      </p:sp>
      <p:sp>
        <p:nvSpPr>
          <p:cNvPr id="41987" name="Rectangle 3"/>
          <p:cNvSpPr>
            <a:spLocks noGrp="1" noChangeArrowheads="1"/>
          </p:cNvSpPr>
          <p:nvPr>
            <p:ph type="body" idx="1"/>
          </p:nvPr>
        </p:nvSpPr>
        <p:spPr>
          <a:xfrm>
            <a:off x="914400" y="1914525"/>
            <a:ext cx="6019800" cy="5248275"/>
          </a:xfrm>
        </p:spPr>
        <p:txBody>
          <a:bodyPr/>
          <a:lstStyle/>
          <a:p>
            <a:pPr lvl="1" algn="just">
              <a:buNone/>
            </a:pPr>
            <a:r>
              <a:rPr lang="es-ES_tradnl" b="1" kern="1200" dirty="0" smtClean="0">
                <a:solidFill>
                  <a:srgbClr val="000000"/>
                </a:solidFill>
                <a:latin typeface="Arial" charset="0"/>
                <a:ea typeface="+mn-ea"/>
                <a:cs typeface="+mn-cs"/>
              </a:rPr>
              <a:t>Tanto en las reuniones de</a:t>
            </a:r>
          </a:p>
          <a:p>
            <a:pPr lvl="1" algn="just">
              <a:buNone/>
            </a:pPr>
            <a:r>
              <a:rPr lang="es-ES_tradnl" b="1" kern="1200" dirty="0" smtClean="0">
                <a:solidFill>
                  <a:srgbClr val="000000"/>
                </a:solidFill>
                <a:latin typeface="Arial" charset="0"/>
                <a:ea typeface="+mn-ea"/>
                <a:cs typeface="+mn-cs"/>
              </a:rPr>
              <a:t> G.P. como en las visitas</a:t>
            </a:r>
          </a:p>
          <a:p>
            <a:pPr lvl="1" algn="just">
              <a:buNone/>
            </a:pPr>
            <a:r>
              <a:rPr lang="es-ES_tradnl" b="1" kern="1200" dirty="0" smtClean="0">
                <a:solidFill>
                  <a:srgbClr val="000000"/>
                </a:solidFill>
                <a:latin typeface="Arial" charset="0"/>
                <a:ea typeface="+mn-ea"/>
                <a:cs typeface="+mn-cs"/>
              </a:rPr>
              <a:t> privadas, presente</a:t>
            </a:r>
          </a:p>
          <a:p>
            <a:pPr lvl="1" algn="just">
              <a:buNone/>
            </a:pPr>
            <a:r>
              <a:rPr lang="es-ES_tradnl" b="1" kern="1200" dirty="0" smtClean="0">
                <a:solidFill>
                  <a:srgbClr val="000000"/>
                </a:solidFill>
                <a:latin typeface="Arial" charset="0"/>
                <a:ea typeface="+mn-ea"/>
                <a:cs typeface="+mn-cs"/>
              </a:rPr>
              <a:t> frecuentemente su</a:t>
            </a:r>
          </a:p>
          <a:p>
            <a:pPr lvl="1" algn="just">
              <a:buNone/>
            </a:pPr>
            <a:r>
              <a:rPr lang="es-ES_tradnl" b="1" kern="1200" dirty="0" smtClean="0">
                <a:solidFill>
                  <a:srgbClr val="000000"/>
                </a:solidFill>
                <a:latin typeface="Arial" charset="0"/>
                <a:ea typeface="+mn-ea"/>
                <a:cs typeface="+mn-cs"/>
              </a:rPr>
              <a:t> testimonio  aduciendo a las</a:t>
            </a:r>
          </a:p>
          <a:p>
            <a:pPr lvl="1" algn="just">
              <a:buNone/>
            </a:pPr>
            <a:r>
              <a:rPr lang="es-ES_tradnl" b="1" kern="1200" dirty="0" smtClean="0">
                <a:solidFill>
                  <a:srgbClr val="000000"/>
                </a:solidFill>
                <a:latin typeface="Arial" charset="0"/>
                <a:ea typeface="+mn-ea"/>
                <a:cs typeface="+mn-cs"/>
              </a:rPr>
              <a:t> ricas bendiciones recibidas</a:t>
            </a:r>
          </a:p>
          <a:p>
            <a:pPr lvl="1" algn="just">
              <a:buNone/>
            </a:pPr>
            <a:r>
              <a:rPr lang="es-ES_tradnl" b="1" kern="1200" dirty="0" smtClean="0">
                <a:solidFill>
                  <a:srgbClr val="000000"/>
                </a:solidFill>
                <a:latin typeface="Arial" charset="0"/>
                <a:ea typeface="+mn-ea"/>
                <a:cs typeface="+mn-cs"/>
              </a:rPr>
              <a:t> por su fidelidad a Dios.</a:t>
            </a:r>
          </a:p>
          <a:p>
            <a:pPr lvl="1" algn="just">
              <a:buNone/>
            </a:pPr>
            <a:endParaRPr lang="es-ES_tradnl" sz="3200" dirty="0" smtClean="0">
              <a:solidFill>
                <a:schemeClr val="tx2"/>
              </a:solidFill>
            </a:endParaRPr>
          </a:p>
          <a:p>
            <a:pPr lvl="1" algn="just"/>
            <a:endParaRPr lang="es-ES_tradnl" sz="3200" dirty="0" smtClean="0">
              <a:solidFill>
                <a:schemeClr val="tx2"/>
              </a:solidFill>
            </a:endParaRPr>
          </a:p>
          <a:p>
            <a:pPr lvl="1" algn="just">
              <a:buNone/>
            </a:pPr>
            <a:endParaRPr lang="es-ES_tradnl" sz="3200" dirty="0" smtClean="0">
              <a:solidFill>
                <a:schemeClr val="tx2"/>
              </a:solidFill>
            </a:endParaRPr>
          </a:p>
          <a:p>
            <a:pPr lvl="1" algn="just">
              <a:buNone/>
            </a:pPr>
            <a:endParaRPr lang="es-ES_tradnl" sz="3200" dirty="0" smtClean="0">
              <a:solidFill>
                <a:schemeClr val="tx2"/>
              </a:solidFill>
            </a:endParaRPr>
          </a:p>
          <a:p>
            <a:pPr lvl="1" algn="just">
              <a:buNone/>
            </a:pPr>
            <a:r>
              <a:rPr lang="en-US" sz="3200" dirty="0">
                <a:solidFill>
                  <a:schemeClr val="tx2"/>
                </a:solidFill>
              </a:rPr>
              <a:t/>
            </a:r>
            <a:br>
              <a:rPr lang="en-US" sz="3200" dirty="0">
                <a:solidFill>
                  <a:schemeClr val="tx2"/>
                </a:solidFill>
              </a:rPr>
            </a:br>
            <a:endParaRPr lang="en-US" sz="3200" dirty="0">
              <a:solidFill>
                <a:schemeClr val="tx2"/>
              </a:solidFill>
            </a:endParaRPr>
          </a:p>
        </p:txBody>
      </p:sp>
      <p:grpSp>
        <p:nvGrpSpPr>
          <p:cNvPr id="3" name="14 Grupo"/>
          <p:cNvGrpSpPr/>
          <p:nvPr/>
        </p:nvGrpSpPr>
        <p:grpSpPr>
          <a:xfrm>
            <a:off x="-110010" y="2209800"/>
            <a:ext cx="1332948" cy="2215991"/>
            <a:chOff x="1610719" y="831037"/>
            <a:chExt cx="980081" cy="2321479"/>
          </a:xfrm>
        </p:grpSpPr>
        <p:grpSp>
          <p:nvGrpSpPr>
            <p:cNvPr id="8" name="Group 3"/>
            <p:cNvGrpSpPr>
              <a:grpSpLocks/>
            </p:cNvGrpSpPr>
            <p:nvPr/>
          </p:nvGrpSpPr>
          <p:grpSpPr bwMode="auto">
            <a:xfrm>
              <a:off x="1828800" y="1795463"/>
              <a:ext cx="762000" cy="665162"/>
              <a:chOff x="1110" y="2656"/>
              <a:chExt cx="1549" cy="1351"/>
            </a:xfrm>
          </p:grpSpPr>
          <p:sp>
            <p:nvSpPr>
              <p:cNvPr id="18"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a:effectLst/>
            </p:spPr>
            <p:txBody>
              <a:bodyPr wrap="none" anchor="ctr"/>
              <a:lstStyle/>
              <a:p>
                <a:pPr algn="ctr"/>
                <a:endParaRPr lang="es-HN" sz="48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sp>
            <p:nvSpPr>
              <p:cNvPr id="19"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p:spPr>
            <p:txBody>
              <a:bodyPr wrap="none" anchor="ctr"/>
              <a:lstStyle/>
              <a:p>
                <a:pPr algn="ctr"/>
                <a:endParaRPr lang="es-HN" sz="48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sp>
            <p:nvSpPr>
              <p:cNvPr id="20" name="AutoShape 6"/>
              <p:cNvSpPr>
                <a:spLocks noChangeArrowheads="1"/>
              </p:cNvSpPr>
              <p:nvPr/>
            </p:nvSpPr>
            <p:spPr bwMode="gray">
              <a:xfrm>
                <a:off x="1200" y="2736"/>
                <a:ext cx="1350" cy="1168"/>
              </a:xfrm>
              <a:prstGeom prst="hexagon">
                <a:avLst>
                  <a:gd name="adj" fmla="val 28896"/>
                  <a:gd name="vf" fmla="val 115470"/>
                </a:avLst>
              </a:prstGeom>
              <a:gradFill rotWithShape="1">
                <a:gsLst>
                  <a:gs pos="0">
                    <a:schemeClr val="accent2">
                      <a:gamma/>
                      <a:shade val="46275"/>
                      <a:invGamma/>
                    </a:schemeClr>
                  </a:gs>
                  <a:gs pos="100000">
                    <a:schemeClr val="accent2"/>
                  </a:gs>
                </a:gsLst>
                <a:lin ang="2700000" scaled="1"/>
              </a:gradFill>
              <a:ln w="9525">
                <a:solidFill>
                  <a:schemeClr val="tx1"/>
                </a:solidFill>
                <a:miter lim="800000"/>
                <a:headEnd/>
                <a:tailEnd/>
              </a:ln>
              <a:effectLst/>
            </p:spPr>
            <p:txBody>
              <a:bodyPr wrap="none" anchor="ctr"/>
              <a:lstStyle/>
              <a:p>
                <a:pPr algn="ctr"/>
                <a:endParaRPr lang="es-HN" sz="4800"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roadway" pitchFamily="82" charset="0"/>
                </a:endParaRPr>
              </a:p>
            </p:txBody>
          </p:sp>
        </p:grpSp>
        <p:sp>
          <p:nvSpPr>
            <p:cNvPr id="17" name="Text Box 13"/>
            <p:cNvSpPr txBox="1">
              <a:spLocks noChangeArrowheads="1"/>
            </p:cNvSpPr>
            <p:nvPr/>
          </p:nvSpPr>
          <p:spPr bwMode="gray">
            <a:xfrm>
              <a:off x="1610719" y="831037"/>
              <a:ext cx="977333" cy="2321479"/>
            </a:xfrm>
            <a:prstGeom prst="rect">
              <a:avLst/>
            </a:prstGeom>
            <a:noFill/>
            <a:ln w="9525" algn="ctr">
              <a:noFill/>
              <a:miter lim="800000"/>
              <a:headEnd/>
              <a:tailEnd/>
            </a:ln>
            <a:effectLst/>
          </p:spPr>
          <p:txBody>
            <a:bodyPr wrap="none">
              <a:spAutoFit/>
            </a:bodyPr>
            <a:lstStyle/>
            <a:p>
              <a:pPr algn="ctr" eaLnBrk="0" hangingPunct="0"/>
              <a:r>
                <a:rPr lang="en-US" sz="13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roadway" pitchFamily="82" charset="0"/>
                </a:rPr>
                <a:t>5</a:t>
              </a:r>
              <a:endParaRPr lang="en-US" sz="13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roadway" pitchFamily="82" charset="0"/>
              </a:endParaRPr>
            </a:p>
          </p:txBody>
        </p:sp>
      </p:grpSp>
      <p:pic>
        <p:nvPicPr>
          <p:cNvPr id="21" name="Picture 17" descr="G:\Multimedia 2007 Trabajos\Division Interamericana\LOG OF 3.png"/>
          <p:cNvPicPr>
            <a:picLocks noChangeAspect="1" noChangeArrowheads="1"/>
          </p:cNvPicPr>
          <p:nvPr/>
        </p:nvPicPr>
        <p:blipFill>
          <a:blip r:embed="rId3" cstate="print"/>
          <a:srcRect l="3030" t="13880" r="6061" b="24430"/>
          <a:stretch>
            <a:fillRect/>
          </a:stretch>
        </p:blipFill>
        <p:spPr bwMode="auto">
          <a:xfrm>
            <a:off x="8077200" y="5551714"/>
            <a:ext cx="673100" cy="57694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3" name="Picture 2" descr="H:\grupos pequeños\logoPC GALA.png"/>
          <p:cNvPicPr>
            <a:picLocks noChangeAspect="1" noChangeArrowheads="1"/>
          </p:cNvPicPr>
          <p:nvPr/>
        </p:nvPicPr>
        <p:blipFill>
          <a:blip r:embed="rId4" cstate="print"/>
          <a:srcRect/>
          <a:stretch>
            <a:fillRect/>
          </a:stretch>
        </p:blipFill>
        <p:spPr bwMode="auto">
          <a:xfrm>
            <a:off x="7772400" y="39189"/>
            <a:ext cx="1371600" cy="1332411"/>
          </a:xfrm>
          <a:prstGeom prst="rect">
            <a:avLst/>
          </a:prstGeom>
          <a:ln>
            <a:noFill/>
          </a:ln>
          <a:effectLst>
            <a:outerShdw blurRad="292100" dist="139700" dir="2700000" algn="tl" rotWithShape="0">
              <a:srgbClr val="333333">
                <a:alpha val="65000"/>
              </a:srgbClr>
            </a:outerShdw>
          </a:effectLst>
        </p:spPr>
      </p:pic>
      <p:sp>
        <p:nvSpPr>
          <p:cNvPr id="24" name="23 CuadroTexto"/>
          <p:cNvSpPr txBox="1"/>
          <p:nvPr/>
        </p:nvSpPr>
        <p:spPr>
          <a:xfrm>
            <a:off x="1295400" y="990600"/>
            <a:ext cx="4945457" cy="800219"/>
          </a:xfrm>
          <a:prstGeom prst="rect">
            <a:avLst/>
          </a:prstGeom>
          <a:noFill/>
        </p:spPr>
        <p:txBody>
          <a:bodyPr wrap="none" rtlCol="0">
            <a:spAutoFit/>
          </a:bodyPr>
          <a:lstStyle/>
          <a:p>
            <a:pPr marL="342900" indent="-342900" algn="ctr">
              <a:buClr>
                <a:schemeClr val="hlink"/>
              </a:buClr>
            </a:pPr>
            <a:r>
              <a:rPr lang="en-US"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6">
                      <a:satMod val="175000"/>
                      <a:alpha val="40000"/>
                    </a:schemeClr>
                  </a:glow>
                  <a:innerShdw blurRad="69850" dist="43180" dir="5400000">
                    <a:srgbClr val="000000">
                      <a:alpha val="65000"/>
                    </a:srgbClr>
                  </a:innerShdw>
                </a:effectLst>
                <a:latin typeface="Adobe Garamond Pro Bold" pitchFamily="18" charset="0"/>
              </a:rPr>
              <a:t>PRESENTE SU TESTIMONIO.</a:t>
            </a:r>
          </a:p>
          <a:p>
            <a:endParaRPr lang="es-ES" dirty="0"/>
          </a:p>
        </p:txBody>
      </p:sp>
      <p:grpSp>
        <p:nvGrpSpPr>
          <p:cNvPr id="22" name="21 Grupo"/>
          <p:cNvGrpSpPr/>
          <p:nvPr/>
        </p:nvGrpSpPr>
        <p:grpSpPr>
          <a:xfrm>
            <a:off x="0" y="6172200"/>
            <a:ext cx="9144000" cy="457200"/>
            <a:chOff x="0" y="6324600"/>
            <a:chExt cx="9144000" cy="533400"/>
          </a:xfrm>
        </p:grpSpPr>
        <p:sp>
          <p:nvSpPr>
            <p:cNvPr id="26" name="25 Rectángulo"/>
            <p:cNvSpPr/>
            <p:nvPr/>
          </p:nvSpPr>
          <p:spPr>
            <a:xfrm>
              <a:off x="0" y="6477000"/>
              <a:ext cx="6553200" cy="381000"/>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35" name="34 Recortar rectángulo de esquina sencilla"/>
            <p:cNvSpPr/>
            <p:nvPr/>
          </p:nvSpPr>
          <p:spPr>
            <a:xfrm flipH="1">
              <a:off x="6324600" y="6324600"/>
              <a:ext cx="2819400" cy="533400"/>
            </a:xfrm>
            <a:prstGeom prst="snip1Rect">
              <a:avLst>
                <a:gd name="adj" fmla="val 50000"/>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grpSp>
      <p:sp>
        <p:nvSpPr>
          <p:cNvPr id="36" name="35 Rectángulo"/>
          <p:cNvSpPr/>
          <p:nvPr/>
        </p:nvSpPr>
        <p:spPr>
          <a:xfrm>
            <a:off x="0" y="6629400"/>
            <a:ext cx="9144000" cy="228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37" name="4 Marcador de pie de página"/>
          <p:cNvSpPr txBox="1">
            <a:spLocks/>
          </p:cNvSpPr>
          <p:nvPr/>
        </p:nvSpPr>
        <p:spPr bwMode="gray">
          <a:xfrm>
            <a:off x="6553200" y="6172200"/>
            <a:ext cx="25908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smtClean="0">
                <a:ln>
                  <a:noFill/>
                </a:ln>
                <a:solidFill>
                  <a:schemeClr val="bg1"/>
                </a:solidFill>
                <a:effectLst/>
                <a:uLnTx/>
                <a:uFillTx/>
                <a:latin typeface="Arial" charset="0"/>
                <a:ea typeface="+mn-ea"/>
                <a:cs typeface="+mn-cs"/>
              </a:rPr>
              <a:t>CERTIFICACIÓN DE LÍDERES</a:t>
            </a:r>
            <a:endParaRPr kumimoji="0" lang="en-US" sz="1200" b="1" i="0" u="none" strike="noStrike" kern="1200" cap="none" spc="0" normalizeH="0" baseline="0" noProof="0" dirty="0">
              <a:ln>
                <a:noFill/>
              </a:ln>
              <a:solidFill>
                <a:schemeClr val="bg1"/>
              </a:solidFill>
              <a:effectLst/>
              <a:uLnTx/>
              <a:uFillTx/>
              <a:latin typeface="Arial" charset="0"/>
              <a:ea typeface="+mn-ea"/>
              <a:cs typeface="+mn-cs"/>
            </a:endParaRPr>
          </a:p>
        </p:txBody>
      </p:sp>
      <p:sp>
        <p:nvSpPr>
          <p:cNvPr id="38" name="4 Marcador de pie de página"/>
          <p:cNvSpPr txBox="1">
            <a:spLocks/>
          </p:cNvSpPr>
          <p:nvPr/>
        </p:nvSpPr>
        <p:spPr bwMode="gray">
          <a:xfrm>
            <a:off x="0" y="6324600"/>
            <a:ext cx="990600" cy="533400"/>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smtClean="0">
                <a:ln>
                  <a:noFill/>
                </a:ln>
                <a:solidFill>
                  <a:schemeClr val="tx1"/>
                </a:solidFill>
                <a:effectLst/>
                <a:uLnTx/>
                <a:uFillTx/>
                <a:latin typeface="Arial Black" pitchFamily="34" charset="0"/>
              </a:rPr>
              <a:t>NIVEL IV</a:t>
            </a:r>
            <a:endParaRPr kumimoji="0" lang="en-US" sz="1600" b="1" i="0" u="none" strike="noStrike" kern="1200" cap="none" spc="0" normalizeH="0" baseline="0" noProof="0" dirty="0">
              <a:ln>
                <a:noFill/>
              </a:ln>
              <a:solidFill>
                <a:schemeClr val="tx1"/>
              </a:solidFill>
              <a:effectLst/>
              <a:uLnTx/>
              <a:uFillTx/>
              <a:latin typeface="Arial Black" pitchFamily="34" charset="0"/>
            </a:endParaRPr>
          </a:p>
        </p:txBody>
      </p:sp>
      <p:sp>
        <p:nvSpPr>
          <p:cNvPr id="39" name="4 Marcador de pie de página"/>
          <p:cNvSpPr txBox="1">
            <a:spLocks/>
          </p:cNvSpPr>
          <p:nvPr/>
        </p:nvSpPr>
        <p:spPr bwMode="auto">
          <a:xfrm>
            <a:off x="990600" y="6324600"/>
            <a:ext cx="5410200" cy="304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err="1" smtClean="0">
                <a:ln>
                  <a:noFill/>
                </a:ln>
                <a:solidFill>
                  <a:schemeClr val="bg1"/>
                </a:solidFill>
                <a:effectLst/>
                <a:uLnTx/>
                <a:uFillTx/>
                <a:latin typeface="Arial" charset="0"/>
                <a:ea typeface="+mn-ea"/>
                <a:cs typeface="+mn-cs"/>
              </a:rPr>
              <a:t>Cómo</a:t>
            </a:r>
            <a:r>
              <a:rPr kumimoji="0" lang="en-US" sz="1600" b="0" i="0" u="none" strike="noStrike" kern="1200" cap="none" spc="0" normalizeH="0" baseline="0" noProof="0" dirty="0" smtClean="0">
                <a:ln>
                  <a:noFill/>
                </a:ln>
                <a:solidFill>
                  <a:schemeClr val="bg1"/>
                </a:solidFill>
                <a:effectLst/>
                <a:uLnTx/>
                <a:uFillTx/>
                <a:latin typeface="Arial" charset="0"/>
                <a:ea typeface="+mn-ea"/>
                <a:cs typeface="+mn-cs"/>
              </a:rPr>
              <a:t> </a:t>
            </a:r>
            <a:r>
              <a:rPr kumimoji="0" lang="en-US" sz="1600" b="0" i="0" u="none" strike="noStrike" kern="1200" cap="none" spc="0" normalizeH="0" baseline="0" noProof="0" dirty="0" err="1" smtClean="0">
                <a:ln>
                  <a:noFill/>
                </a:ln>
                <a:solidFill>
                  <a:schemeClr val="bg1"/>
                </a:solidFill>
                <a:effectLst/>
                <a:uLnTx/>
                <a:uFillTx/>
                <a:latin typeface="Arial" charset="0"/>
                <a:ea typeface="+mn-ea"/>
                <a:cs typeface="+mn-cs"/>
              </a:rPr>
              <a:t>alcanzar</a:t>
            </a:r>
            <a:r>
              <a:rPr kumimoji="0" lang="en-US" sz="1600" b="0" i="0" u="none" strike="noStrike" kern="1200" cap="none" spc="0" normalizeH="0" baseline="0" noProof="0" dirty="0" smtClean="0">
                <a:ln>
                  <a:noFill/>
                </a:ln>
                <a:solidFill>
                  <a:schemeClr val="bg1"/>
                </a:solidFill>
                <a:effectLst/>
                <a:uLnTx/>
                <a:uFillTx/>
                <a:latin typeface="Arial" charset="0"/>
                <a:ea typeface="+mn-ea"/>
                <a:cs typeface="+mn-cs"/>
              </a:rPr>
              <a:t> los </a:t>
            </a:r>
            <a:r>
              <a:rPr kumimoji="0" lang="en-US" sz="1600" b="0" i="0" u="none" strike="noStrike" kern="1200" cap="none" spc="0" normalizeH="0" baseline="0" noProof="0" dirty="0" err="1" smtClean="0">
                <a:ln>
                  <a:noFill/>
                </a:ln>
                <a:solidFill>
                  <a:schemeClr val="bg1"/>
                </a:solidFill>
                <a:effectLst/>
                <a:uLnTx/>
                <a:uFillTx/>
                <a:latin typeface="Arial" charset="0"/>
                <a:ea typeface="+mn-ea"/>
                <a:cs typeface="+mn-cs"/>
              </a:rPr>
              <a:t>diezmos</a:t>
            </a:r>
            <a:r>
              <a:rPr kumimoji="0" lang="en-US" sz="1600" b="0" i="0" u="none" strike="noStrike" kern="1200" cap="none" spc="0" normalizeH="0" baseline="0" noProof="0" dirty="0" smtClean="0">
                <a:ln>
                  <a:noFill/>
                </a:ln>
                <a:solidFill>
                  <a:schemeClr val="bg1"/>
                </a:solidFill>
                <a:effectLst/>
                <a:uLnTx/>
                <a:uFillTx/>
                <a:latin typeface="Arial" charset="0"/>
                <a:ea typeface="+mn-ea"/>
                <a:cs typeface="+mn-cs"/>
              </a:rPr>
              <a:t> en</a:t>
            </a:r>
            <a:r>
              <a:rPr kumimoji="0" lang="en-US" sz="1600" b="0" i="0" u="none" strike="noStrike" kern="1200" cap="none" spc="0" normalizeH="0" noProof="0" dirty="0" smtClean="0">
                <a:ln>
                  <a:noFill/>
                </a:ln>
                <a:solidFill>
                  <a:schemeClr val="bg1"/>
                </a:solidFill>
                <a:effectLst/>
                <a:uLnTx/>
                <a:uFillTx/>
                <a:latin typeface="Arial" charset="0"/>
                <a:ea typeface="+mn-ea"/>
                <a:cs typeface="+mn-cs"/>
              </a:rPr>
              <a:t> el G.P.</a:t>
            </a:r>
            <a:endParaRPr kumimoji="0" lang="en-US" sz="1600" b="0" i="0" u="none" strike="noStrike" kern="1200" cap="none" spc="0" normalizeH="0" baseline="0" noProof="0" dirty="0">
              <a:ln>
                <a:noFill/>
              </a:ln>
              <a:solidFill>
                <a:schemeClr val="bg1"/>
              </a:solidFill>
              <a:effectLst/>
              <a:uLnTx/>
              <a:uFillTx/>
              <a:latin typeface="Arial" charset="0"/>
              <a:ea typeface="+mn-ea"/>
              <a:cs typeface="+mn-cs"/>
            </a:endParaRPr>
          </a:p>
        </p:txBody>
      </p:sp>
      <p:sp>
        <p:nvSpPr>
          <p:cNvPr id="40" name="4 Marcador de pie de página"/>
          <p:cNvSpPr>
            <a:spLocks noGrp="1"/>
          </p:cNvSpPr>
          <p:nvPr>
            <p:ph type="ftr" sz="quarter" idx="11"/>
          </p:nvPr>
        </p:nvSpPr>
        <p:spPr>
          <a:xfrm>
            <a:off x="990600" y="6629400"/>
            <a:ext cx="8153400" cy="228600"/>
          </a:xfrm>
        </p:spPr>
        <p:txBody>
          <a:bodyPr anchor="ctr"/>
          <a:lstStyle/>
          <a:p>
            <a:r>
              <a:rPr lang="en-US" sz="1200" dirty="0" smtClean="0">
                <a:solidFill>
                  <a:schemeClr val="bg1"/>
                </a:solidFill>
              </a:rPr>
              <a:t>UNION  VENEZOLANA ORIENTAL</a:t>
            </a:r>
            <a:endParaRPr lang="en-US" sz="1200" dirty="0">
              <a:solidFill>
                <a:schemeClr val="bg1"/>
              </a:solidFill>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dissolve">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1" nodeType="clickEffect">
                                  <p:stCondLst>
                                    <p:cond delay="0"/>
                                  </p:stCondLst>
                                  <p:childTnLst>
                                    <p:set>
                                      <p:cBhvr>
                                        <p:cTn id="16" dur="1" fill="hold">
                                          <p:stCondLst>
                                            <p:cond delay="0"/>
                                          </p:stCondLst>
                                        </p:cTn>
                                        <p:tgtEl>
                                          <p:spTgt spid="41987">
                                            <p:txEl>
                                              <p:pRg st="0" end="0"/>
                                            </p:txEl>
                                          </p:spTgt>
                                        </p:tgtEl>
                                        <p:attrNameLst>
                                          <p:attrName>style.visibility</p:attrName>
                                        </p:attrNameLst>
                                      </p:cBhvr>
                                      <p:to>
                                        <p:strVal val="visible"/>
                                      </p:to>
                                    </p:set>
                                    <p:anim calcmode="lin" valueType="num">
                                      <p:cBhvr additive="base">
                                        <p:cTn id="17" dur="500" fill="hold"/>
                                        <p:tgtEl>
                                          <p:spTgt spid="41987">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1987">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1" nodeType="withEffect">
                                  <p:stCondLst>
                                    <p:cond delay="0"/>
                                  </p:stCondLst>
                                  <p:childTnLst>
                                    <p:set>
                                      <p:cBhvr>
                                        <p:cTn id="20" dur="1" fill="hold">
                                          <p:stCondLst>
                                            <p:cond delay="0"/>
                                          </p:stCondLst>
                                        </p:cTn>
                                        <p:tgtEl>
                                          <p:spTgt spid="41987">
                                            <p:txEl>
                                              <p:pRg st="1" end="1"/>
                                            </p:txEl>
                                          </p:spTgt>
                                        </p:tgtEl>
                                        <p:attrNameLst>
                                          <p:attrName>style.visibility</p:attrName>
                                        </p:attrNameLst>
                                      </p:cBhvr>
                                      <p:to>
                                        <p:strVal val="visible"/>
                                      </p:to>
                                    </p:set>
                                    <p:anim calcmode="lin" valueType="num">
                                      <p:cBhvr additive="base">
                                        <p:cTn id="21" dur="500" fill="hold"/>
                                        <p:tgtEl>
                                          <p:spTgt spid="41987">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1987">
                                            <p:txEl>
                                              <p:pRg st="1" end="1"/>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1" nodeType="withEffect">
                                  <p:stCondLst>
                                    <p:cond delay="0"/>
                                  </p:stCondLst>
                                  <p:childTnLst>
                                    <p:set>
                                      <p:cBhvr>
                                        <p:cTn id="24" dur="1" fill="hold">
                                          <p:stCondLst>
                                            <p:cond delay="0"/>
                                          </p:stCondLst>
                                        </p:cTn>
                                        <p:tgtEl>
                                          <p:spTgt spid="41987">
                                            <p:txEl>
                                              <p:pRg st="2" end="2"/>
                                            </p:txEl>
                                          </p:spTgt>
                                        </p:tgtEl>
                                        <p:attrNameLst>
                                          <p:attrName>style.visibility</p:attrName>
                                        </p:attrNameLst>
                                      </p:cBhvr>
                                      <p:to>
                                        <p:strVal val="visible"/>
                                      </p:to>
                                    </p:set>
                                    <p:anim calcmode="lin" valueType="num">
                                      <p:cBhvr additive="base">
                                        <p:cTn id="25" dur="500" fill="hold"/>
                                        <p:tgtEl>
                                          <p:spTgt spid="4198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1987">
                                            <p:txEl>
                                              <p:pRg st="2" end="2"/>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1" nodeType="withEffect">
                                  <p:stCondLst>
                                    <p:cond delay="0"/>
                                  </p:stCondLst>
                                  <p:childTnLst>
                                    <p:set>
                                      <p:cBhvr>
                                        <p:cTn id="28" dur="1" fill="hold">
                                          <p:stCondLst>
                                            <p:cond delay="0"/>
                                          </p:stCondLst>
                                        </p:cTn>
                                        <p:tgtEl>
                                          <p:spTgt spid="41987">
                                            <p:txEl>
                                              <p:pRg st="3" end="3"/>
                                            </p:txEl>
                                          </p:spTgt>
                                        </p:tgtEl>
                                        <p:attrNameLst>
                                          <p:attrName>style.visibility</p:attrName>
                                        </p:attrNameLst>
                                      </p:cBhvr>
                                      <p:to>
                                        <p:strVal val="visible"/>
                                      </p:to>
                                    </p:set>
                                    <p:anim calcmode="lin" valueType="num">
                                      <p:cBhvr additive="base">
                                        <p:cTn id="29" dur="500" fill="hold"/>
                                        <p:tgtEl>
                                          <p:spTgt spid="41987">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1987">
                                            <p:txEl>
                                              <p:pRg st="3" end="3"/>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1" nodeType="withEffect">
                                  <p:stCondLst>
                                    <p:cond delay="0"/>
                                  </p:stCondLst>
                                  <p:childTnLst>
                                    <p:set>
                                      <p:cBhvr>
                                        <p:cTn id="32" dur="1" fill="hold">
                                          <p:stCondLst>
                                            <p:cond delay="0"/>
                                          </p:stCondLst>
                                        </p:cTn>
                                        <p:tgtEl>
                                          <p:spTgt spid="41987">
                                            <p:txEl>
                                              <p:pRg st="4" end="4"/>
                                            </p:txEl>
                                          </p:spTgt>
                                        </p:tgtEl>
                                        <p:attrNameLst>
                                          <p:attrName>style.visibility</p:attrName>
                                        </p:attrNameLst>
                                      </p:cBhvr>
                                      <p:to>
                                        <p:strVal val="visible"/>
                                      </p:to>
                                    </p:set>
                                    <p:anim calcmode="lin" valueType="num">
                                      <p:cBhvr additive="base">
                                        <p:cTn id="33" dur="500" fill="hold"/>
                                        <p:tgtEl>
                                          <p:spTgt spid="41987">
                                            <p:txEl>
                                              <p:pRg st="4" end="4"/>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1987">
                                            <p:txEl>
                                              <p:pRg st="4" end="4"/>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1" nodeType="withEffect">
                                  <p:stCondLst>
                                    <p:cond delay="0"/>
                                  </p:stCondLst>
                                  <p:childTnLst>
                                    <p:set>
                                      <p:cBhvr>
                                        <p:cTn id="36" dur="1" fill="hold">
                                          <p:stCondLst>
                                            <p:cond delay="0"/>
                                          </p:stCondLst>
                                        </p:cTn>
                                        <p:tgtEl>
                                          <p:spTgt spid="41987">
                                            <p:txEl>
                                              <p:pRg st="5" end="5"/>
                                            </p:txEl>
                                          </p:spTgt>
                                        </p:tgtEl>
                                        <p:attrNameLst>
                                          <p:attrName>style.visibility</p:attrName>
                                        </p:attrNameLst>
                                      </p:cBhvr>
                                      <p:to>
                                        <p:strVal val="visible"/>
                                      </p:to>
                                    </p:set>
                                    <p:anim calcmode="lin" valueType="num">
                                      <p:cBhvr additive="base">
                                        <p:cTn id="37" dur="500" fill="hold"/>
                                        <p:tgtEl>
                                          <p:spTgt spid="41987">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1987">
                                            <p:txEl>
                                              <p:pRg st="5" end="5"/>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1" nodeType="withEffect">
                                  <p:stCondLst>
                                    <p:cond delay="0"/>
                                  </p:stCondLst>
                                  <p:childTnLst>
                                    <p:set>
                                      <p:cBhvr>
                                        <p:cTn id="40" dur="1" fill="hold">
                                          <p:stCondLst>
                                            <p:cond delay="0"/>
                                          </p:stCondLst>
                                        </p:cTn>
                                        <p:tgtEl>
                                          <p:spTgt spid="41987">
                                            <p:txEl>
                                              <p:pRg st="6" end="6"/>
                                            </p:txEl>
                                          </p:spTgt>
                                        </p:tgtEl>
                                        <p:attrNameLst>
                                          <p:attrName>style.visibility</p:attrName>
                                        </p:attrNameLst>
                                      </p:cBhvr>
                                      <p:to>
                                        <p:strVal val="visible"/>
                                      </p:to>
                                    </p:set>
                                    <p:anim calcmode="lin" valueType="num">
                                      <p:cBhvr additive="base">
                                        <p:cTn id="41" dur="500" fill="hold"/>
                                        <p:tgtEl>
                                          <p:spTgt spid="41987">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1987">
                                            <p:txEl>
                                              <p:pRg st="6" end="6"/>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1" nodeType="withEffect">
                                  <p:stCondLst>
                                    <p:cond delay="0"/>
                                  </p:stCondLst>
                                  <p:childTnLst>
                                    <p:set>
                                      <p:cBhvr>
                                        <p:cTn id="44" dur="1" fill="hold">
                                          <p:stCondLst>
                                            <p:cond delay="0"/>
                                          </p:stCondLst>
                                        </p:cTn>
                                        <p:tgtEl>
                                          <p:spTgt spid="41987">
                                            <p:txEl>
                                              <p:pRg st="11" end="11"/>
                                            </p:txEl>
                                          </p:spTgt>
                                        </p:tgtEl>
                                        <p:attrNameLst>
                                          <p:attrName>style.visibility</p:attrName>
                                        </p:attrNameLst>
                                      </p:cBhvr>
                                      <p:to>
                                        <p:strVal val="visible"/>
                                      </p:to>
                                    </p:set>
                                    <p:anim calcmode="lin" valueType="num">
                                      <p:cBhvr additive="base">
                                        <p:cTn id="45" dur="500" fill="hold"/>
                                        <p:tgtEl>
                                          <p:spTgt spid="41987">
                                            <p:txEl>
                                              <p:pRg st="11" end="11"/>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41987">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1" build="p"/>
      <p:bldP spid="24" grpId="0"/>
    </p:bldLst>
  </p:timing>
</p:sld>
</file>

<file path=ppt/theme/theme1.xml><?xml version="1.0" encoding="utf-8"?>
<a:theme xmlns:a="http://schemas.openxmlformats.org/drawingml/2006/main" name="cdb2004158l">
  <a:themeElements>
    <a:clrScheme name="Personalizado 10">
      <a:dk1>
        <a:srgbClr val="990000"/>
      </a:dk1>
      <a:lt1>
        <a:sysClr val="window" lastClr="FFFFFF"/>
      </a:lt1>
      <a:dk2>
        <a:srgbClr val="FF7070"/>
      </a:dk2>
      <a:lt2>
        <a:srgbClr val="FFB7B7"/>
      </a:lt2>
      <a:accent1>
        <a:srgbClr val="D16349"/>
      </a:accent1>
      <a:accent2>
        <a:srgbClr val="C00000"/>
      </a:accent2>
      <a:accent3>
        <a:srgbClr val="A5A5A5"/>
      </a:accent3>
      <a:accent4>
        <a:srgbClr val="8C7B70"/>
      </a:accent4>
      <a:accent5>
        <a:srgbClr val="8FB08C"/>
      </a:accent5>
      <a:accent6>
        <a:srgbClr val="D19049"/>
      </a:accent6>
      <a:hlink>
        <a:srgbClr val="990000"/>
      </a:hlink>
      <a:folHlink>
        <a:srgbClr val="694F07"/>
      </a:folHlink>
    </a:clrScheme>
    <a:fontScheme name="Tema de Offic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ema de Office 1">
        <a:dk1>
          <a:srgbClr val="1D4940"/>
        </a:dk1>
        <a:lt1>
          <a:srgbClr val="FFFFFF"/>
        </a:lt1>
        <a:dk2>
          <a:srgbClr val="3F716F"/>
        </a:dk2>
        <a:lt2>
          <a:srgbClr val="C0C0C0"/>
        </a:lt2>
        <a:accent1>
          <a:srgbClr val="669E86"/>
        </a:accent1>
        <a:accent2>
          <a:srgbClr val="A2CAB4"/>
        </a:accent2>
        <a:accent3>
          <a:srgbClr val="FFFFFF"/>
        </a:accent3>
        <a:accent4>
          <a:srgbClr val="173D35"/>
        </a:accent4>
        <a:accent5>
          <a:srgbClr val="B8CCC3"/>
        </a:accent5>
        <a:accent6>
          <a:srgbClr val="92B7A3"/>
        </a:accent6>
        <a:hlink>
          <a:srgbClr val="8CA35F"/>
        </a:hlink>
        <a:folHlink>
          <a:srgbClr val="C1B05D"/>
        </a:folHlink>
      </a:clrScheme>
      <a:clrMap bg1="lt1" tx1="dk1" bg2="lt2" tx2="dk2" accent1="accent1" accent2="accent2" accent3="accent3" accent4="accent4" accent5="accent5" accent6="accent6" hlink="hlink" folHlink="folHlink"/>
    </a:extraClrScheme>
    <a:extraClrScheme>
      <a:clrScheme name="Tema de Office 2">
        <a:dk1>
          <a:srgbClr val="093575"/>
        </a:dk1>
        <a:lt1>
          <a:srgbClr val="FFFFFF"/>
        </a:lt1>
        <a:dk2>
          <a:srgbClr val="000066"/>
        </a:dk2>
        <a:lt2>
          <a:srgbClr val="808080"/>
        </a:lt2>
        <a:accent1>
          <a:srgbClr val="4B92E1"/>
        </a:accent1>
        <a:accent2>
          <a:srgbClr val="99CCFF"/>
        </a:accent2>
        <a:accent3>
          <a:srgbClr val="FFFFFF"/>
        </a:accent3>
        <a:accent4>
          <a:srgbClr val="062C63"/>
        </a:accent4>
        <a:accent5>
          <a:srgbClr val="B1C7EE"/>
        </a:accent5>
        <a:accent6>
          <a:srgbClr val="8AB9E7"/>
        </a:accent6>
        <a:hlink>
          <a:srgbClr val="0066CC"/>
        </a:hlink>
        <a:folHlink>
          <a:srgbClr val="AF67FF"/>
        </a:folHlink>
      </a:clrScheme>
      <a:clrMap bg1="lt1" tx1="dk1" bg2="lt2" tx2="dk2" accent1="accent1" accent2="accent2" accent3="accent3" accent4="accent4" accent5="accent5" accent6="accent6" hlink="hlink" folHlink="folHlink"/>
    </a:extraClrScheme>
    <a:extraClrScheme>
      <a:clrScheme name="Tema de Office 3">
        <a:dk1>
          <a:srgbClr val="0B4C5B"/>
        </a:dk1>
        <a:lt1>
          <a:srgbClr val="FFFFFF"/>
        </a:lt1>
        <a:dk2>
          <a:srgbClr val="000000"/>
        </a:dk2>
        <a:lt2>
          <a:srgbClr val="969696"/>
        </a:lt2>
        <a:accent1>
          <a:srgbClr val="E3BE05"/>
        </a:accent1>
        <a:accent2>
          <a:srgbClr val="81C200"/>
        </a:accent2>
        <a:accent3>
          <a:srgbClr val="FFFFFF"/>
        </a:accent3>
        <a:accent4>
          <a:srgbClr val="08404C"/>
        </a:accent4>
        <a:accent5>
          <a:srgbClr val="EFDBAA"/>
        </a:accent5>
        <a:accent6>
          <a:srgbClr val="74B000"/>
        </a:accent6>
        <a:hlink>
          <a:srgbClr val="CC3300"/>
        </a:hlink>
        <a:folHlink>
          <a:srgbClr val="9966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cdb2004158l</Template>
  <TotalTime>1117</TotalTime>
  <Words>1058</Words>
  <Application>Microsoft Office PowerPoint</Application>
  <PresentationFormat>Presentación en pantalla (4:3)</PresentationFormat>
  <Paragraphs>247</Paragraphs>
  <Slides>20</Slides>
  <Notes>0</Notes>
  <HiddenSlides>0</HiddenSlides>
  <MMClips>0</MMClips>
  <ScaleCrop>false</ScaleCrop>
  <HeadingPairs>
    <vt:vector size="4" baseType="variant">
      <vt:variant>
        <vt:lpstr>Tema</vt:lpstr>
      </vt:variant>
      <vt:variant>
        <vt:i4>1</vt:i4>
      </vt:variant>
      <vt:variant>
        <vt:lpstr>Títulos de diapositiva</vt:lpstr>
      </vt:variant>
      <vt:variant>
        <vt:i4>20</vt:i4>
      </vt:variant>
    </vt:vector>
  </HeadingPairs>
  <TitlesOfParts>
    <vt:vector size="21" baseType="lpstr">
      <vt:lpstr>cdb2004158l</vt:lpstr>
      <vt:lpstr>NIVEL</vt:lpstr>
      <vt:lpstr>NIVEL</vt:lpstr>
      <vt:lpstr>LOS DIEZMOS EN EL G.P.</vt:lpstr>
      <vt:lpstr>LOS DIEZMOS EN EL G.P.</vt:lpstr>
      <vt:lpstr>LOS DIEZMOS EN EL G.P.</vt:lpstr>
      <vt:lpstr>LOS DIEZMOS EN EL G.P.</vt:lpstr>
      <vt:lpstr>LOS DIEZMOS EN EL G.P.</vt:lpstr>
      <vt:lpstr>LOS DIEZMOS EN EL G.P.</vt:lpstr>
      <vt:lpstr>LOS DIEZMOS EN EL G.P.</vt:lpstr>
      <vt:lpstr>LOS DIEZMOS EN EL G.P.</vt:lpstr>
      <vt:lpstr>LOS DIEZMOS EN EL G.P.</vt:lpstr>
      <vt:lpstr>LOS DIEZMOS EN EL G.P.</vt:lpstr>
      <vt:lpstr>LOS DIEZMOS EN EL G.P.</vt:lpstr>
      <vt:lpstr>LOS DIEZMOS EN LA GP</vt:lpstr>
      <vt:lpstr>LOS DIEZMOS EN EL G.P.</vt:lpstr>
      <vt:lpstr>LOS DIEZMOS EN EL G.P.</vt:lpstr>
      <vt:lpstr>LOS DIEZMOS EN EL G.P.</vt:lpstr>
      <vt:lpstr>LOS DIEZMOS EN EL G.P.</vt:lpstr>
      <vt:lpstr>LOS DIEZMOS EN EL G.P.</vt:lpstr>
      <vt:lpstr>PRÓXIMO SEMINARIO</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Cómo alcanzar los diezmos en la PC</dc:title>
  <dc:subject>Certificación de Líderes</dc:subject>
  <dc:creator>Fredy René Fúnez</dc:creator>
  <cp:lastModifiedBy>Ney Devis</cp:lastModifiedBy>
  <cp:revision>69</cp:revision>
  <dcterms:created xsi:type="dcterms:W3CDTF">2009-04-20T04:15:08Z</dcterms:created>
  <dcterms:modified xsi:type="dcterms:W3CDTF">2010-01-17T18:21:28Z</dcterms:modified>
  <cp:category>NIVEL IV</cp:category>
</cp:coreProperties>
</file>